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Nixie One"/>
      <p:regular r:id="rId23"/>
    </p:embeddedFont>
    <p:embeddedFont>
      <p:font typeface="Tahoma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6942BB-BEE8-446C-9474-E1B8DBC3A721}">
  <a:tblStyle styleId="{286942BB-BEE8-446C-9474-E1B8DBC3A7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Tahoma-regular.fntdata"/><Relationship Id="rId23" Type="http://schemas.openxmlformats.org/officeDocument/2006/relationships/font" Target="fonts/NixieOn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Tahom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3" name="Google Shape;10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Andrew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48aff15194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" name="Google Shape;1152;g48aff1519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445ac35e9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445ac35e9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4" name="Google Shape;116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/>
              <a:t>Paola</a:t>
            </a:r>
            <a:endParaRPr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2" name="Google Shape;117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List test plan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g445fdc1f59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8" name="Google Shape;1178;g445fdc1f5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Replace image with reflection image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4" name="Google Shape;118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Round corners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94" name="Google Shape;1194;p1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445fdc1f5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Yay</a:t>
            </a:r>
            <a:endParaRPr sz="1200"/>
          </a:p>
        </p:txBody>
      </p:sp>
      <p:sp>
        <p:nvSpPr>
          <p:cNvPr id="1200" name="Google Shape;1200;g445fdc1f5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2" name="Google Shape;10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lang="en-US" sz="1600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roblem: people tend to multitask </a:t>
            </a:r>
            <a:endParaRPr sz="1600">
              <a:solidFill>
                <a:srgbClr val="C6DAE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DB5D6"/>
              </a:buClr>
              <a:buSzPts val="1600"/>
              <a:buFont typeface="Tahoma"/>
              <a:buChar char="￭"/>
            </a:pPr>
            <a:r>
              <a:rPr lang="en-US" sz="1600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Consequence: </a:t>
            </a:r>
            <a:endParaRPr sz="1600">
              <a:solidFill>
                <a:srgbClr val="C6DAE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￮"/>
            </a:pPr>
            <a:r>
              <a:rPr lang="en-US" sz="1600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Dexterity incidents </a:t>
            </a:r>
            <a:endParaRPr sz="1600">
              <a:solidFill>
                <a:srgbClr val="C6DAE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￮"/>
            </a:pPr>
            <a:r>
              <a:rPr lang="en-US" sz="1600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Time consumption </a:t>
            </a:r>
            <a:endParaRPr sz="1600">
              <a:solidFill>
                <a:srgbClr val="C6DAE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￮"/>
            </a:pPr>
            <a:r>
              <a:rPr lang="en-US" sz="1600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Increase of production or research costs</a:t>
            </a:r>
            <a:endParaRPr sz="1600">
              <a:solidFill>
                <a:srgbClr val="C6DAE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lang="en-US" sz="1600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Need</a:t>
            </a:r>
            <a:endParaRPr sz="1600">
              <a:solidFill>
                <a:srgbClr val="C6DAE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B5D6"/>
              </a:buClr>
              <a:buSzPts val="1600"/>
              <a:buFont typeface="Tahoma"/>
              <a:buChar char="￭"/>
            </a:pPr>
            <a:r>
              <a:rPr lang="en-US" sz="1600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Avoid dexterity accidents</a:t>
            </a:r>
            <a:endParaRPr sz="1600">
              <a:solidFill>
                <a:srgbClr val="C6DAE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DB5D6"/>
              </a:buClr>
              <a:buSzPts val="1600"/>
              <a:buFont typeface="Tahoma"/>
              <a:buChar char="￭"/>
            </a:pPr>
            <a:r>
              <a:rPr lang="en-US" sz="1600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A helping hand </a:t>
            </a:r>
            <a:endParaRPr sz="1600">
              <a:solidFill>
                <a:srgbClr val="C6DAE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DB5D6"/>
              </a:buClr>
              <a:buSzPts val="1600"/>
              <a:buFont typeface="Tahoma"/>
              <a:buChar char="￭"/>
            </a:pPr>
            <a:r>
              <a:rPr lang="en-US" sz="1600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More flexibility </a:t>
            </a:r>
            <a:endParaRPr sz="1600">
              <a:solidFill>
                <a:srgbClr val="C6DAE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DB5D6"/>
              </a:buClr>
              <a:buSzPts val="1600"/>
              <a:buFont typeface="Tahoma"/>
              <a:buChar char="￭"/>
            </a:pPr>
            <a:r>
              <a:rPr lang="en-US" sz="1600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Reduce time searching for items</a:t>
            </a:r>
            <a:endParaRPr sz="1600">
              <a:solidFill>
                <a:srgbClr val="C6DAE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1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800"/>
              <a:buFont typeface="Muli"/>
              <a:buNone/>
            </a:pPr>
            <a:r>
              <a:t/>
            </a:r>
            <a:endParaRPr sz="12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4a3aa0e011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8" name="Google Shape;1098;g4a3aa0e0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Char char="◇"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Knuckles is currently being developed for lab researchers, mechanics and people with disabilities. </a:t>
            </a:r>
            <a:endParaRPr sz="1200">
              <a:latin typeface="Tahoma"/>
              <a:ea typeface="Tahoma"/>
              <a:cs typeface="Tahoma"/>
              <a:sym typeface="Tahoma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Char char="◇"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Knuckles can be used for residential purposes. </a:t>
            </a:r>
            <a:endParaRPr sz="1200">
              <a:latin typeface="Tahoma"/>
              <a:ea typeface="Tahoma"/>
              <a:cs typeface="Tahoma"/>
              <a:sym typeface="Tahoma"/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Char char="￭"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 Users will not require much training, as Knuckles will be controlled through voice commands. </a:t>
            </a:r>
            <a:endParaRPr sz="1200">
              <a:latin typeface="Tahoma"/>
              <a:ea typeface="Tahoma"/>
              <a:cs typeface="Tahoma"/>
              <a:sym typeface="Tahoma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Char char="◇"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Knuckles will be in need of a power plug, computer, program to activate key words for voice commands.</a:t>
            </a:r>
            <a:endParaRPr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4" name="Google Shape;1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Briefly go over this and mention that will go over more details in the design consideration about the firmware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48a4fa7809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5" name="Google Shape;1115;g48a4fa78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Rym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42d8556f7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42d8556f7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48aff1519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48aff1519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48aff1519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48aff1519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Matt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g48aff1519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" name="Google Shape;1146;g48aff1519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111243" y="66044"/>
            <a:ext cx="501894" cy="5231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b="0" i="0" sz="48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b="0" i="0" sz="48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b="0" i="0" sz="48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b="0" i="0" sz="48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b="0" i="0" sz="48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b="0" i="0" sz="48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b="0" i="0" sz="48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b="0" i="0" sz="48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b="0" i="0" sz="48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 flipH="1" rot="10800000">
            <a:off x="3698914" y="50516"/>
            <a:ext cx="1758133" cy="1523097"/>
            <a:chOff x="4088875" y="1431100"/>
            <a:chExt cx="3293000" cy="2852775"/>
          </a:xfrm>
        </p:grpSpPr>
        <p:sp>
          <p:nvSpPr>
            <p:cNvPr id="12" name="Google Shape;12;p2"/>
            <p:cNvSpPr/>
            <p:nvPr/>
          </p:nvSpPr>
          <p:spPr>
            <a:xfrm>
              <a:off x="483147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697075" y="3907525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566025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434975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300575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169525" y="2990200"/>
              <a:ext cx="1307149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88875" y="2822200"/>
              <a:ext cx="1481875" cy="1461675"/>
            </a:xfrm>
            <a:custGeom>
              <a:rect b="b" l="l" r="r" t="t"/>
              <a:pathLst>
                <a:path extrusionOk="0" h="58467" w="59275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102325" y="2761700"/>
              <a:ext cx="1565875" cy="1522175"/>
            </a:xfrm>
            <a:custGeom>
              <a:rect b="b" l="l" r="r" t="t"/>
              <a:pathLst>
                <a:path extrusionOk="0" h="60887" w="62635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139275" y="2697875"/>
              <a:ext cx="1626375" cy="1586000"/>
            </a:xfrm>
            <a:custGeom>
              <a:rect b="b" l="l" r="r" t="t"/>
              <a:pathLst>
                <a:path extrusionOk="0" h="63440" w="65055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172900" y="2637375"/>
              <a:ext cx="1690175" cy="1646500"/>
            </a:xfrm>
            <a:custGeom>
              <a:rect b="b" l="l" r="r" t="t"/>
              <a:pathLst>
                <a:path extrusionOk="0" h="65860" w="67607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209850" y="2576900"/>
              <a:ext cx="1750675" cy="1706975"/>
            </a:xfrm>
            <a:custGeom>
              <a:rect b="b" l="l" r="r" t="t"/>
              <a:pathLst>
                <a:path extrusionOk="0" h="68279" w="70027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43451" y="2513049"/>
              <a:ext cx="1814525" cy="1770826"/>
            </a:xfrm>
            <a:custGeom>
              <a:rect b="b" l="l" r="r" t="t"/>
              <a:pathLst>
                <a:path extrusionOk="0" h="70833" w="72581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280425" y="2452575"/>
              <a:ext cx="1875000" cy="1831300"/>
            </a:xfrm>
            <a:custGeom>
              <a:rect b="b" l="l" r="r" t="t"/>
              <a:pathLst>
                <a:path extrusionOk="0" h="73252" w="7500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314025" y="2392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350975" y="232825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384575" y="2267775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421550" y="2207275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8500" y="2146800"/>
              <a:ext cx="2130375" cy="2137075"/>
            </a:xfrm>
            <a:custGeom>
              <a:rect b="b" l="l" r="r" t="t"/>
              <a:pathLst>
                <a:path extrusionOk="0" h="85483" w="85215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492100" y="2082948"/>
              <a:ext cx="2133749" cy="2163976"/>
            </a:xfrm>
            <a:custGeom>
              <a:rect b="b" l="l" r="r" t="t"/>
              <a:pathLst>
                <a:path extrusionOk="0" h="86559" w="8535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529075" y="2022475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562675" y="1962000"/>
              <a:ext cx="2133725" cy="2160600"/>
            </a:xfrm>
            <a:custGeom>
              <a:rect b="b" l="l" r="r" t="t"/>
              <a:pathLst>
                <a:path extrusionOk="0" h="86424" w="85349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599625" y="1898150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633226" y="1837676"/>
              <a:ext cx="2133749" cy="2163949"/>
            </a:xfrm>
            <a:custGeom>
              <a:rect b="b" l="l" r="r" t="t"/>
              <a:pathLst>
                <a:path extrusionOk="0" h="86558" w="8535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670201" y="1777174"/>
              <a:ext cx="2130376" cy="2160625"/>
            </a:xfrm>
            <a:custGeom>
              <a:rect b="b" l="l" r="r" t="t"/>
              <a:pathLst>
                <a:path extrusionOk="0" h="86425" w="85215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707150" y="1713351"/>
              <a:ext cx="2130374" cy="2163949"/>
            </a:xfrm>
            <a:custGeom>
              <a:rect b="b" l="l" r="r" t="t"/>
              <a:pathLst>
                <a:path extrusionOk="0" h="86558" w="85215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749281" y="1653713"/>
              <a:ext cx="2130400" cy="2163976"/>
            </a:xfrm>
            <a:custGeom>
              <a:rect b="b" l="l" r="r" t="t"/>
              <a:pathLst>
                <a:path extrusionOk="0" h="86559" w="85216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777725" y="1592374"/>
              <a:ext cx="2130374" cy="2160601"/>
            </a:xfrm>
            <a:custGeom>
              <a:rect b="b" l="l" r="r" t="t"/>
              <a:pathLst>
                <a:path extrusionOk="0" h="86424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11325" y="1531900"/>
              <a:ext cx="2133750" cy="2160600"/>
            </a:xfrm>
            <a:custGeom>
              <a:rect b="b" l="l" r="r" t="t"/>
              <a:pathLst>
                <a:path extrusionOk="0" h="86424" w="8535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48275" y="14680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881875" y="1431100"/>
              <a:ext cx="2133750" cy="2140425"/>
            </a:xfrm>
            <a:custGeom>
              <a:rect b="b" l="l" r="r" t="t"/>
              <a:pathLst>
                <a:path extrusionOk="0" h="85617" w="8535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928925" y="1431100"/>
              <a:ext cx="2120301" cy="2076600"/>
            </a:xfrm>
            <a:custGeom>
              <a:rect b="b" l="l" r="r" t="t"/>
              <a:pathLst>
                <a:path extrusionOk="0" h="83064" w="84812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026374" y="1431100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123825" y="1431100"/>
              <a:ext cx="1995974" cy="1955624"/>
            </a:xfrm>
            <a:custGeom>
              <a:rect b="b" l="l" r="r" t="t"/>
              <a:pathLst>
                <a:path extrusionOk="0" h="78225" w="79839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221275" y="1431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318700" y="1431100"/>
              <a:ext cx="1875025" cy="1831300"/>
            </a:xfrm>
            <a:custGeom>
              <a:rect b="b" l="l" r="r" t="t"/>
              <a:pathLst>
                <a:path extrusionOk="0" h="73252" w="75001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416150" y="1431100"/>
              <a:ext cx="1811175" cy="1770825"/>
            </a:xfrm>
            <a:custGeom>
              <a:rect b="b" l="l" r="r" t="t"/>
              <a:pathLst>
                <a:path extrusionOk="0" h="70833" w="72447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510250" y="1431100"/>
              <a:ext cx="1754025" cy="1706975"/>
            </a:xfrm>
            <a:custGeom>
              <a:rect b="b" l="l" r="r" t="t"/>
              <a:pathLst>
                <a:path extrusionOk="0" h="68279" w="70161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607675" y="1431100"/>
              <a:ext cx="1690200" cy="1646500"/>
            </a:xfrm>
            <a:custGeom>
              <a:rect b="b" l="l" r="r" t="t"/>
              <a:pathLst>
                <a:path extrusionOk="0" h="65860" w="67608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705125" y="1431100"/>
              <a:ext cx="1629724" cy="1586001"/>
            </a:xfrm>
            <a:custGeom>
              <a:rect b="b" l="l" r="r" t="t"/>
              <a:pathLst>
                <a:path extrusionOk="0" h="63440" w="65189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802575" y="1431100"/>
              <a:ext cx="1565875" cy="1525525"/>
            </a:xfrm>
            <a:custGeom>
              <a:rect b="b" l="l" r="r" t="t"/>
              <a:pathLst>
                <a:path extrusionOk="0" h="61021" w="62635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900025" y="1431100"/>
              <a:ext cx="1481850" cy="1461675"/>
            </a:xfrm>
            <a:custGeom>
              <a:rect b="b" l="l" r="r" t="t"/>
              <a:pathLst>
                <a:path extrusionOk="0" h="58467" w="59274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997475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094900" y="1431100"/>
              <a:ext cx="1075300" cy="1065175"/>
            </a:xfrm>
            <a:custGeom>
              <a:rect b="b" l="l" r="r" t="t"/>
              <a:pathLst>
                <a:path extrusionOk="0" h="42607" w="43012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189000" y="1431100"/>
              <a:ext cx="850150" cy="836700"/>
            </a:xfrm>
            <a:custGeom>
              <a:rect b="b" l="l" r="r" t="t"/>
              <a:pathLst>
                <a:path extrusionOk="0" h="33468" w="34006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286450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383900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481325" y="1431100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2"/>
          <p:cNvSpPr/>
          <p:nvPr/>
        </p:nvSpPr>
        <p:spPr>
          <a:xfrm flipH="1" rot="10800000">
            <a:off x="2809875" y="-172875"/>
            <a:ext cx="1111500" cy="962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"/>
          <p:cNvSpPr/>
          <p:nvPr/>
        </p:nvSpPr>
        <p:spPr>
          <a:xfrm flipH="1" rot="10800000">
            <a:off x="3602723" y="1360109"/>
            <a:ext cx="493800" cy="427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"/>
          <p:cNvSpPr/>
          <p:nvPr/>
        </p:nvSpPr>
        <p:spPr>
          <a:xfrm flipH="1" rot="10800000">
            <a:off x="5278915" y="855279"/>
            <a:ext cx="944700" cy="818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"/>
          <p:cNvSpPr/>
          <p:nvPr/>
        </p:nvSpPr>
        <p:spPr>
          <a:xfrm flipH="1" rot="10800000">
            <a:off x="5365799" y="352324"/>
            <a:ext cx="493800" cy="4272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2"/>
          <p:cNvGrpSpPr/>
          <p:nvPr/>
        </p:nvGrpSpPr>
        <p:grpSpPr>
          <a:xfrm flipH="1" rot="10800000">
            <a:off x="3920312" y="3981676"/>
            <a:ext cx="1303377" cy="1127987"/>
            <a:chOff x="238125" y="1431100"/>
            <a:chExt cx="3296350" cy="2852775"/>
          </a:xfrm>
        </p:grpSpPr>
        <p:sp>
          <p:nvSpPr>
            <p:cNvPr id="64" name="Google Shape;64;p2"/>
            <p:cNvSpPr/>
            <p:nvPr/>
          </p:nvSpPr>
          <p:spPr>
            <a:xfrm>
              <a:off x="98072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49675" y="3907525"/>
              <a:ext cx="386425" cy="376350"/>
            </a:xfrm>
            <a:custGeom>
              <a:rect b="b" l="l" r="r" t="t"/>
              <a:pathLst>
                <a:path extrusionOk="0" h="15054" w="15457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15250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84200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49800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18750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28650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38125" y="28222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3839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51550" y="2761700"/>
              <a:ext cx="779600" cy="840075"/>
            </a:xfrm>
            <a:custGeom>
              <a:rect b="b" l="l" r="r" t="t"/>
              <a:pathLst>
                <a:path extrusionOk="0" h="33603" w="31184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88525" y="2697875"/>
              <a:ext cx="608200" cy="675400"/>
            </a:xfrm>
            <a:custGeom>
              <a:rect b="b" l="l" r="r" t="t"/>
              <a:pathLst>
                <a:path extrusionOk="0" h="27016" w="24328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4813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5788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22125" y="2637375"/>
              <a:ext cx="443550" cy="504050"/>
            </a:xfrm>
            <a:custGeom>
              <a:rect b="b" l="l" r="r" t="t"/>
              <a:pathLst>
                <a:path extrusionOk="0" h="20162" w="17742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59075" y="2576900"/>
              <a:ext cx="275575" cy="336050"/>
            </a:xfrm>
            <a:custGeom>
              <a:rect b="b" l="l" r="r" t="t"/>
              <a:pathLst>
                <a:path extrusionOk="0" h="13442" w="11023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67627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92675" y="2513050"/>
              <a:ext cx="275575" cy="309175"/>
            </a:xfrm>
            <a:custGeom>
              <a:rect b="b" l="l" r="r" t="t"/>
              <a:pathLst>
                <a:path extrusionOk="0" h="12367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77372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29650" y="24525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871150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96525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66600" y="23921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06270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00200" y="23282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37175" y="22677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16015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70775" y="22072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2575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355025" y="3964650"/>
              <a:ext cx="383100" cy="319225"/>
            </a:xfrm>
            <a:custGeom>
              <a:rect b="b" l="l" r="r" t="t"/>
              <a:pathLst>
                <a:path extrusionOk="0" h="12769" w="15324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07725" y="214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452475" y="3941125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41325" y="208295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78300" y="20224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533125" y="3877275"/>
              <a:ext cx="275550" cy="309175"/>
            </a:xfrm>
            <a:custGeom>
              <a:rect b="b" l="l" r="r" t="t"/>
              <a:pathLst>
                <a:path extrusionOk="0" h="12367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570075" y="381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11900" y="19620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603675" y="37563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48850" y="18981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640650" y="36924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85825" y="18376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77600" y="36320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425" y="177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11200" y="35715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56375" y="17133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90000" y="165285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748175" y="35110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781775" y="344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26950" y="15923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960550" y="15319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818725" y="33867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997525" y="1468050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2852325" y="33262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034475" y="1431100"/>
              <a:ext cx="383075" cy="319225"/>
            </a:xfrm>
            <a:custGeom>
              <a:rect b="b" l="l" r="r" t="t"/>
              <a:pathLst>
                <a:path extrusionOk="0" h="12769" w="15323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889300" y="32623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0781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926250" y="32019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17560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959850" y="31414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996825" y="30775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730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37050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030425" y="30170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46795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067375" y="29566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5653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101000" y="28961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137950" y="2802025"/>
              <a:ext cx="275550" cy="336050"/>
            </a:xfrm>
            <a:custGeom>
              <a:rect b="b" l="l" r="r" t="t"/>
              <a:pathLst>
                <a:path extrusionOk="0" h="13442" w="11022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66282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006900" y="2573550"/>
              <a:ext cx="440200" cy="504050"/>
            </a:xfrm>
            <a:custGeom>
              <a:rect b="b" l="l" r="r" t="t"/>
              <a:pathLst>
                <a:path extrusionOk="0" h="20162" w="17608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7602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8543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872500" y="2345050"/>
              <a:ext cx="611575" cy="672050"/>
            </a:xfrm>
            <a:custGeom>
              <a:rect b="b" l="l" r="r" t="t"/>
              <a:pathLst>
                <a:path extrusionOk="0" h="26882" w="24463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2741450" y="2113200"/>
              <a:ext cx="779575" cy="843425"/>
            </a:xfrm>
            <a:custGeom>
              <a:rect b="b" l="l" r="r" t="t"/>
              <a:pathLst>
                <a:path extrusionOk="0" h="33737" w="31183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95180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0492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610400" y="18847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146700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2244150" y="1431100"/>
              <a:ext cx="1075275" cy="1065175"/>
            </a:xfrm>
            <a:custGeom>
              <a:rect b="b" l="l" r="r" t="t"/>
              <a:pathLst>
                <a:path extrusionOk="0" h="42607" w="43011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341575" y="1431100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439025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2533125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2630575" y="1431100"/>
              <a:ext cx="161300" cy="147850"/>
            </a:xfrm>
            <a:custGeom>
              <a:rect b="b" l="l" r="r" t="t"/>
              <a:pathLst>
                <a:path extrusionOk="0" h="5914" w="6452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" name="Google Shape;146;p2"/>
          <p:cNvSpPr/>
          <p:nvPr/>
        </p:nvSpPr>
        <p:spPr>
          <a:xfrm flipH="1" rot="10800000">
            <a:off x="5010533" y="4576648"/>
            <a:ext cx="1032900" cy="8946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"/>
          <p:cNvSpPr/>
          <p:nvPr/>
        </p:nvSpPr>
        <p:spPr>
          <a:xfrm flipH="1" rot="10800000">
            <a:off x="5133679" y="4056450"/>
            <a:ext cx="540000" cy="467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"/>
          <p:cNvSpPr/>
          <p:nvPr/>
        </p:nvSpPr>
        <p:spPr>
          <a:xfrm flipH="1" rot="10800000">
            <a:off x="3101709" y="3629719"/>
            <a:ext cx="1032900" cy="8940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"/>
          <p:cNvSpPr/>
          <p:nvPr/>
        </p:nvSpPr>
        <p:spPr>
          <a:xfrm flipH="1" rot="10800000">
            <a:off x="3530384" y="4576662"/>
            <a:ext cx="452100" cy="3912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"/>
          <p:cNvSpPr/>
          <p:nvPr/>
        </p:nvSpPr>
        <p:spPr>
          <a:xfrm>
            <a:off x="5370705" y="4867761"/>
            <a:ext cx="312503" cy="312484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" name="Google Shape;151;p2"/>
          <p:cNvGrpSpPr/>
          <p:nvPr/>
        </p:nvGrpSpPr>
        <p:grpSpPr>
          <a:xfrm>
            <a:off x="5772008" y="4056440"/>
            <a:ext cx="573943" cy="550550"/>
            <a:chOff x="5241175" y="4959100"/>
            <a:chExt cx="539775" cy="517775"/>
          </a:xfrm>
        </p:grpSpPr>
        <p:sp>
          <p:nvSpPr>
            <p:cNvPr id="152" name="Google Shape;152;p2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8" name="Google Shape;15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52953" y="3816415"/>
            <a:ext cx="539550" cy="53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53260" y="957361"/>
            <a:ext cx="597802" cy="597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"/>
          <p:cNvPicPr preferRelativeResize="0"/>
          <p:nvPr/>
        </p:nvPicPr>
        <p:blipFill rotWithShape="1">
          <a:blip r:embed="rId5">
            <a:alphaModFix/>
          </a:blip>
          <a:srcRect b="31032" l="0" r="0" t="0"/>
          <a:stretch/>
        </p:blipFill>
        <p:spPr>
          <a:xfrm>
            <a:off x="4057071" y="153939"/>
            <a:ext cx="1074505" cy="12126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" name="Google Shape;161;p2"/>
          <p:cNvGrpSpPr/>
          <p:nvPr/>
        </p:nvGrpSpPr>
        <p:grpSpPr>
          <a:xfrm>
            <a:off x="4442184" y="4326083"/>
            <a:ext cx="247469" cy="392302"/>
            <a:chOff x="6718575" y="2318625"/>
            <a:chExt cx="256950" cy="407375"/>
          </a:xfrm>
        </p:grpSpPr>
        <p:sp>
          <p:nvSpPr>
            <p:cNvPr id="162" name="Google Shape;162;p2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49363" y="-36311"/>
            <a:ext cx="518175" cy="51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880" y="1217877"/>
            <a:ext cx="378505" cy="39449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174" name="Google Shape;174;p3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grpSp>
        <p:nvGrpSpPr>
          <p:cNvPr id="175" name="Google Shape;175;p3"/>
          <p:cNvGrpSpPr/>
          <p:nvPr/>
        </p:nvGrpSpPr>
        <p:grpSpPr>
          <a:xfrm flipH="1" rot="10800000">
            <a:off x="411207" y="245768"/>
            <a:ext cx="1322798" cy="1145960"/>
            <a:chOff x="4088875" y="1431100"/>
            <a:chExt cx="3293000" cy="2852775"/>
          </a:xfrm>
        </p:grpSpPr>
        <p:sp>
          <p:nvSpPr>
            <p:cNvPr id="176" name="Google Shape;176;p3"/>
            <p:cNvSpPr/>
            <p:nvPr/>
          </p:nvSpPr>
          <p:spPr>
            <a:xfrm>
              <a:off x="483147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4697075" y="3907525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4566025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4434975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4300575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4169525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088875" y="2822200"/>
              <a:ext cx="1481875" cy="1461675"/>
            </a:xfrm>
            <a:custGeom>
              <a:rect b="b" l="l" r="r" t="t"/>
              <a:pathLst>
                <a:path extrusionOk="0" h="58467" w="59275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102325" y="2761700"/>
              <a:ext cx="1565875" cy="1522175"/>
            </a:xfrm>
            <a:custGeom>
              <a:rect b="b" l="l" r="r" t="t"/>
              <a:pathLst>
                <a:path extrusionOk="0" h="60887" w="62635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139275" y="2697875"/>
              <a:ext cx="1626375" cy="1586000"/>
            </a:xfrm>
            <a:custGeom>
              <a:rect b="b" l="l" r="r" t="t"/>
              <a:pathLst>
                <a:path extrusionOk="0" h="63440" w="65055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4172900" y="2637375"/>
              <a:ext cx="1690175" cy="1646500"/>
            </a:xfrm>
            <a:custGeom>
              <a:rect b="b" l="l" r="r" t="t"/>
              <a:pathLst>
                <a:path extrusionOk="0" h="65860" w="67607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209850" y="2576900"/>
              <a:ext cx="1750675" cy="1706975"/>
            </a:xfrm>
            <a:custGeom>
              <a:rect b="b" l="l" r="r" t="t"/>
              <a:pathLst>
                <a:path extrusionOk="0" h="68279" w="70027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4243450" y="2513050"/>
              <a:ext cx="1814525" cy="1770825"/>
            </a:xfrm>
            <a:custGeom>
              <a:rect b="b" l="l" r="r" t="t"/>
              <a:pathLst>
                <a:path extrusionOk="0" h="70833" w="72581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280425" y="2452575"/>
              <a:ext cx="1875000" cy="1831300"/>
            </a:xfrm>
            <a:custGeom>
              <a:rect b="b" l="l" r="r" t="t"/>
              <a:pathLst>
                <a:path extrusionOk="0" h="73252" w="7500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314025" y="2392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50975" y="232825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4384575" y="2267775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4421550" y="2207275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4458500" y="2146800"/>
              <a:ext cx="2130375" cy="2137075"/>
            </a:xfrm>
            <a:custGeom>
              <a:rect b="b" l="l" r="r" t="t"/>
              <a:pathLst>
                <a:path extrusionOk="0" h="85483" w="85215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4492100" y="2082950"/>
              <a:ext cx="2133750" cy="2163975"/>
            </a:xfrm>
            <a:custGeom>
              <a:rect b="b" l="l" r="r" t="t"/>
              <a:pathLst>
                <a:path extrusionOk="0" h="86559" w="8535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4529075" y="2022475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4562675" y="1962000"/>
              <a:ext cx="2133725" cy="2160600"/>
            </a:xfrm>
            <a:custGeom>
              <a:rect b="b" l="l" r="r" t="t"/>
              <a:pathLst>
                <a:path extrusionOk="0" h="86424" w="85349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4599625" y="1898150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4633225" y="1837675"/>
              <a:ext cx="2133750" cy="2163950"/>
            </a:xfrm>
            <a:custGeom>
              <a:rect b="b" l="l" r="r" t="t"/>
              <a:pathLst>
                <a:path extrusionOk="0" h="86558" w="8535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4670200" y="1777175"/>
              <a:ext cx="2130375" cy="2160625"/>
            </a:xfrm>
            <a:custGeom>
              <a:rect b="b" l="l" r="r" t="t"/>
              <a:pathLst>
                <a:path extrusionOk="0" h="86425" w="85215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4707150" y="1713350"/>
              <a:ext cx="2130375" cy="2163950"/>
            </a:xfrm>
            <a:custGeom>
              <a:rect b="b" l="l" r="r" t="t"/>
              <a:pathLst>
                <a:path extrusionOk="0" h="86558" w="85215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740750" y="16528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777725" y="1592375"/>
              <a:ext cx="2130375" cy="2160600"/>
            </a:xfrm>
            <a:custGeom>
              <a:rect b="b" l="l" r="r" t="t"/>
              <a:pathLst>
                <a:path extrusionOk="0" h="86424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811325" y="1531900"/>
              <a:ext cx="2133750" cy="2160600"/>
            </a:xfrm>
            <a:custGeom>
              <a:rect b="b" l="l" r="r" t="t"/>
              <a:pathLst>
                <a:path extrusionOk="0" h="86424" w="8535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848275" y="14680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881875" y="1431100"/>
              <a:ext cx="2133750" cy="2140425"/>
            </a:xfrm>
            <a:custGeom>
              <a:rect b="b" l="l" r="r" t="t"/>
              <a:pathLst>
                <a:path extrusionOk="0" h="85617" w="8535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4928925" y="1431100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5026375" y="1431100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5123825" y="143110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5221275" y="1431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5318700" y="1431100"/>
              <a:ext cx="1875025" cy="1831300"/>
            </a:xfrm>
            <a:custGeom>
              <a:rect b="b" l="l" r="r" t="t"/>
              <a:pathLst>
                <a:path extrusionOk="0" h="73252" w="75001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5416150" y="1431100"/>
              <a:ext cx="1811175" cy="1770825"/>
            </a:xfrm>
            <a:custGeom>
              <a:rect b="b" l="l" r="r" t="t"/>
              <a:pathLst>
                <a:path extrusionOk="0" h="70833" w="72447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5510250" y="1431100"/>
              <a:ext cx="1754025" cy="1706975"/>
            </a:xfrm>
            <a:custGeom>
              <a:rect b="b" l="l" r="r" t="t"/>
              <a:pathLst>
                <a:path extrusionOk="0" h="68279" w="70161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5607675" y="1431100"/>
              <a:ext cx="1690200" cy="1646500"/>
            </a:xfrm>
            <a:custGeom>
              <a:rect b="b" l="l" r="r" t="t"/>
              <a:pathLst>
                <a:path extrusionOk="0" h="65860" w="67608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5705125" y="1431100"/>
              <a:ext cx="1629725" cy="1586000"/>
            </a:xfrm>
            <a:custGeom>
              <a:rect b="b" l="l" r="r" t="t"/>
              <a:pathLst>
                <a:path extrusionOk="0" h="63440" w="65189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5802575" y="1431100"/>
              <a:ext cx="1565875" cy="1525525"/>
            </a:xfrm>
            <a:custGeom>
              <a:rect b="b" l="l" r="r" t="t"/>
              <a:pathLst>
                <a:path extrusionOk="0" h="61021" w="62635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5900025" y="1431100"/>
              <a:ext cx="1481850" cy="1461675"/>
            </a:xfrm>
            <a:custGeom>
              <a:rect b="b" l="l" r="r" t="t"/>
              <a:pathLst>
                <a:path extrusionOk="0" h="58467" w="59274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5997475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6094900" y="1431100"/>
              <a:ext cx="1075300" cy="1065175"/>
            </a:xfrm>
            <a:custGeom>
              <a:rect b="b" l="l" r="r" t="t"/>
              <a:pathLst>
                <a:path extrusionOk="0" h="42607" w="43012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6189000" y="1431100"/>
              <a:ext cx="850150" cy="836700"/>
            </a:xfrm>
            <a:custGeom>
              <a:rect b="b" l="l" r="r" t="t"/>
              <a:pathLst>
                <a:path extrusionOk="0" h="33468" w="34006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6286450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6383900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481325" y="1431100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3" name="Google Shape;223;p3"/>
          <p:cNvGrpSpPr/>
          <p:nvPr/>
        </p:nvGrpSpPr>
        <p:grpSpPr>
          <a:xfrm flipH="1" rot="10800000">
            <a:off x="7663687" y="3682712"/>
            <a:ext cx="1034724" cy="895486"/>
            <a:chOff x="238125" y="1431100"/>
            <a:chExt cx="3296350" cy="2852775"/>
          </a:xfrm>
        </p:grpSpPr>
        <p:sp>
          <p:nvSpPr>
            <p:cNvPr id="224" name="Google Shape;224;p3"/>
            <p:cNvSpPr/>
            <p:nvPr/>
          </p:nvSpPr>
          <p:spPr>
            <a:xfrm>
              <a:off x="98072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849675" y="3907525"/>
              <a:ext cx="386425" cy="376350"/>
            </a:xfrm>
            <a:custGeom>
              <a:rect b="b" l="l" r="r" t="t"/>
              <a:pathLst>
                <a:path extrusionOk="0" h="15054" w="15457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715250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584200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449800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18750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128650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238125" y="28222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13839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251550" y="2761700"/>
              <a:ext cx="779600" cy="840075"/>
            </a:xfrm>
            <a:custGeom>
              <a:rect b="b" l="l" r="r" t="t"/>
              <a:pathLst>
                <a:path extrusionOk="0" h="33603" w="31184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288525" y="2697875"/>
              <a:ext cx="608200" cy="675400"/>
            </a:xfrm>
            <a:custGeom>
              <a:rect b="b" l="l" r="r" t="t"/>
              <a:pathLst>
                <a:path extrusionOk="0" h="27016" w="24328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14813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15788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322125" y="2637375"/>
              <a:ext cx="443550" cy="504050"/>
            </a:xfrm>
            <a:custGeom>
              <a:rect b="b" l="l" r="r" t="t"/>
              <a:pathLst>
                <a:path extrusionOk="0" h="20162" w="17742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359075" y="2576900"/>
              <a:ext cx="275575" cy="336050"/>
            </a:xfrm>
            <a:custGeom>
              <a:rect b="b" l="l" r="r" t="t"/>
              <a:pathLst>
                <a:path extrusionOk="0" h="13442" w="11023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167627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92675" y="2513050"/>
              <a:ext cx="275575" cy="309175"/>
            </a:xfrm>
            <a:custGeom>
              <a:rect b="b" l="l" r="r" t="t"/>
              <a:pathLst>
                <a:path extrusionOk="0" h="12367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177372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429650" y="24525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1871150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196525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466600" y="23921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206270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00200" y="23282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537175" y="22677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216015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70775" y="22072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2575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355025" y="3964650"/>
              <a:ext cx="383100" cy="319225"/>
            </a:xfrm>
            <a:custGeom>
              <a:rect b="b" l="l" r="r" t="t"/>
              <a:pathLst>
                <a:path extrusionOk="0" h="12769" w="15324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07725" y="214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452475" y="3941125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41325" y="208295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678300" y="20224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2533125" y="3877275"/>
              <a:ext cx="275550" cy="309175"/>
            </a:xfrm>
            <a:custGeom>
              <a:rect b="b" l="l" r="r" t="t"/>
              <a:pathLst>
                <a:path extrusionOk="0" h="12367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2570075" y="381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711900" y="19620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2603675" y="37563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748850" y="18981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2640650" y="36924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785825" y="18376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2677600" y="36320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819425" y="177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711200" y="35715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856375" y="17133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890000" y="165285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748175" y="35110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2781775" y="344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926950" y="15923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960550" y="15319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2818725" y="33867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997525" y="1468050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2852325" y="33262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1034475" y="1431100"/>
              <a:ext cx="383075" cy="319225"/>
            </a:xfrm>
            <a:custGeom>
              <a:rect b="b" l="l" r="r" t="t"/>
              <a:pathLst>
                <a:path extrusionOk="0" h="12769" w="15323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2889300" y="32623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10781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926250" y="32019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117560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959850" y="31414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96825" y="30775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12730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137050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030425" y="30170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146795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067375" y="29566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15653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3101000" y="28961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3137950" y="2802025"/>
              <a:ext cx="275550" cy="336050"/>
            </a:xfrm>
            <a:custGeom>
              <a:rect b="b" l="l" r="r" t="t"/>
              <a:pathLst>
                <a:path extrusionOk="0" h="13442" w="11022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166282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3006900" y="2573550"/>
              <a:ext cx="440200" cy="504050"/>
            </a:xfrm>
            <a:custGeom>
              <a:rect b="b" l="l" r="r" t="t"/>
              <a:pathLst>
                <a:path extrusionOk="0" h="20162" w="17608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17602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18543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2872500" y="2345050"/>
              <a:ext cx="611575" cy="672050"/>
            </a:xfrm>
            <a:custGeom>
              <a:rect b="b" l="l" r="r" t="t"/>
              <a:pathLst>
                <a:path extrusionOk="0" h="26882" w="24463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2741450" y="2113200"/>
              <a:ext cx="779575" cy="843425"/>
            </a:xfrm>
            <a:custGeom>
              <a:rect b="b" l="l" r="r" t="t"/>
              <a:pathLst>
                <a:path extrusionOk="0" h="33737" w="31183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195180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20492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2610400" y="18847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2146700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2244150" y="1431100"/>
              <a:ext cx="1075275" cy="1065175"/>
            </a:xfrm>
            <a:custGeom>
              <a:rect b="b" l="l" r="r" t="t"/>
              <a:pathLst>
                <a:path extrusionOk="0" h="42607" w="43011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2341575" y="1431100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439025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533125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630575" y="1431100"/>
              <a:ext cx="161300" cy="147850"/>
            </a:xfrm>
            <a:custGeom>
              <a:rect b="b" l="l" r="r" t="t"/>
              <a:pathLst>
                <a:path extrusionOk="0" h="5914" w="6452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6" name="Google Shape;306;p3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3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3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3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3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5" name="Google Shape;315;p3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316" name="Google Shape;316;p3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22" name="Google Shape;32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1207" y="3081195"/>
            <a:ext cx="410963" cy="410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"/>
          <p:cNvPicPr preferRelativeResize="0"/>
          <p:nvPr/>
        </p:nvPicPr>
        <p:blipFill rotWithShape="1">
          <a:blip r:embed="rId5">
            <a:alphaModFix/>
          </a:blip>
          <a:srcRect b="31032" l="0" r="0" t="0"/>
          <a:stretch/>
        </p:blipFill>
        <p:spPr>
          <a:xfrm>
            <a:off x="581516" y="270176"/>
            <a:ext cx="914859" cy="10324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4" name="Google Shape;324;p3"/>
          <p:cNvGrpSpPr/>
          <p:nvPr/>
        </p:nvGrpSpPr>
        <p:grpSpPr>
          <a:xfrm>
            <a:off x="7981129" y="3891669"/>
            <a:ext cx="342882" cy="350068"/>
            <a:chOff x="3951850" y="2985350"/>
            <a:chExt cx="407950" cy="416500"/>
          </a:xfrm>
        </p:grpSpPr>
        <p:sp>
          <p:nvSpPr>
            <p:cNvPr id="325" name="Google Shape;325;p3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8826078" y="3771310"/>
            <a:ext cx="247469" cy="392302"/>
            <a:chOff x="6718575" y="2318625"/>
            <a:chExt cx="256950" cy="407375"/>
          </a:xfrm>
        </p:grpSpPr>
        <p:sp>
          <p:nvSpPr>
            <p:cNvPr id="330" name="Google Shape;330;p3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b="0" i="0" sz="36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b="0" i="0" sz="36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b="0" i="0" sz="36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b="0" i="0" sz="36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b="0" i="0" sz="36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b="0" i="0" sz="36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b="0" i="0" sz="36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b="0" i="0" sz="36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b="0" i="0" sz="36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340" name="Google Shape;340;p4"/>
          <p:cNvSpPr txBox="1"/>
          <p:nvPr>
            <p:ph idx="1" type="subTitle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None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None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None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None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grpSp>
        <p:nvGrpSpPr>
          <p:cNvPr id="341" name="Google Shape;341;p4"/>
          <p:cNvGrpSpPr/>
          <p:nvPr/>
        </p:nvGrpSpPr>
        <p:grpSpPr>
          <a:xfrm flipH="1" rot="10800000">
            <a:off x="421029" y="1677114"/>
            <a:ext cx="2064711" cy="1788690"/>
            <a:chOff x="4088875" y="1431100"/>
            <a:chExt cx="3293000" cy="2852775"/>
          </a:xfrm>
        </p:grpSpPr>
        <p:sp>
          <p:nvSpPr>
            <p:cNvPr id="342" name="Google Shape;342;p4"/>
            <p:cNvSpPr/>
            <p:nvPr/>
          </p:nvSpPr>
          <p:spPr>
            <a:xfrm>
              <a:off x="483147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4697075" y="3907525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4566025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4434975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4"/>
            <p:cNvSpPr/>
            <p:nvPr/>
          </p:nvSpPr>
          <p:spPr>
            <a:xfrm>
              <a:off x="4300575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4169525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4088875" y="2822200"/>
              <a:ext cx="1481875" cy="1461675"/>
            </a:xfrm>
            <a:custGeom>
              <a:rect b="b" l="l" r="r" t="t"/>
              <a:pathLst>
                <a:path extrusionOk="0" h="58467" w="59275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4102325" y="2761700"/>
              <a:ext cx="1565875" cy="1522175"/>
            </a:xfrm>
            <a:custGeom>
              <a:rect b="b" l="l" r="r" t="t"/>
              <a:pathLst>
                <a:path extrusionOk="0" h="60887" w="62635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4139275" y="2697875"/>
              <a:ext cx="1626375" cy="1586000"/>
            </a:xfrm>
            <a:custGeom>
              <a:rect b="b" l="l" r="r" t="t"/>
              <a:pathLst>
                <a:path extrusionOk="0" h="63440" w="65055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4172900" y="2637375"/>
              <a:ext cx="1690175" cy="1646500"/>
            </a:xfrm>
            <a:custGeom>
              <a:rect b="b" l="l" r="r" t="t"/>
              <a:pathLst>
                <a:path extrusionOk="0" h="65860" w="67607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4209850" y="2576900"/>
              <a:ext cx="1750675" cy="1706975"/>
            </a:xfrm>
            <a:custGeom>
              <a:rect b="b" l="l" r="r" t="t"/>
              <a:pathLst>
                <a:path extrusionOk="0" h="68279" w="70027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4243450" y="2513050"/>
              <a:ext cx="1814525" cy="1770825"/>
            </a:xfrm>
            <a:custGeom>
              <a:rect b="b" l="l" r="r" t="t"/>
              <a:pathLst>
                <a:path extrusionOk="0" h="70833" w="72581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4280425" y="2452575"/>
              <a:ext cx="1875000" cy="1831300"/>
            </a:xfrm>
            <a:custGeom>
              <a:rect b="b" l="l" r="r" t="t"/>
              <a:pathLst>
                <a:path extrusionOk="0" h="73252" w="7500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4314025" y="2392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4350975" y="232825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4384575" y="2267775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4421550" y="2207275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4458500" y="2146800"/>
              <a:ext cx="2130375" cy="2137075"/>
            </a:xfrm>
            <a:custGeom>
              <a:rect b="b" l="l" r="r" t="t"/>
              <a:pathLst>
                <a:path extrusionOk="0" h="85483" w="85215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4492100" y="2082950"/>
              <a:ext cx="2133750" cy="2163975"/>
            </a:xfrm>
            <a:custGeom>
              <a:rect b="b" l="l" r="r" t="t"/>
              <a:pathLst>
                <a:path extrusionOk="0" h="86559" w="8535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4529075" y="2022475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4562675" y="1962000"/>
              <a:ext cx="2133725" cy="2160600"/>
            </a:xfrm>
            <a:custGeom>
              <a:rect b="b" l="l" r="r" t="t"/>
              <a:pathLst>
                <a:path extrusionOk="0" h="86424" w="85349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4599625" y="1898150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4633225" y="1837675"/>
              <a:ext cx="2133750" cy="2163950"/>
            </a:xfrm>
            <a:custGeom>
              <a:rect b="b" l="l" r="r" t="t"/>
              <a:pathLst>
                <a:path extrusionOk="0" h="86558" w="8535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4670200" y="1777175"/>
              <a:ext cx="2130375" cy="2160625"/>
            </a:xfrm>
            <a:custGeom>
              <a:rect b="b" l="l" r="r" t="t"/>
              <a:pathLst>
                <a:path extrusionOk="0" h="86425" w="85215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4707150" y="1713350"/>
              <a:ext cx="2130375" cy="2163950"/>
            </a:xfrm>
            <a:custGeom>
              <a:rect b="b" l="l" r="r" t="t"/>
              <a:pathLst>
                <a:path extrusionOk="0" h="86558" w="85215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4740750" y="16528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4777725" y="1592375"/>
              <a:ext cx="2130375" cy="2160600"/>
            </a:xfrm>
            <a:custGeom>
              <a:rect b="b" l="l" r="r" t="t"/>
              <a:pathLst>
                <a:path extrusionOk="0" h="86424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4811325" y="1531900"/>
              <a:ext cx="2133750" cy="2160600"/>
            </a:xfrm>
            <a:custGeom>
              <a:rect b="b" l="l" r="r" t="t"/>
              <a:pathLst>
                <a:path extrusionOk="0" h="86424" w="8535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4848275" y="14680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4881875" y="1431100"/>
              <a:ext cx="2133750" cy="2140425"/>
            </a:xfrm>
            <a:custGeom>
              <a:rect b="b" l="l" r="r" t="t"/>
              <a:pathLst>
                <a:path extrusionOk="0" h="85617" w="8535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4928925" y="1431100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5026375" y="1431100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5123825" y="143110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5221275" y="1431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5318700" y="1431100"/>
              <a:ext cx="1875025" cy="1831300"/>
            </a:xfrm>
            <a:custGeom>
              <a:rect b="b" l="l" r="r" t="t"/>
              <a:pathLst>
                <a:path extrusionOk="0" h="73252" w="75001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5416150" y="1431100"/>
              <a:ext cx="1811175" cy="1770825"/>
            </a:xfrm>
            <a:custGeom>
              <a:rect b="b" l="l" r="r" t="t"/>
              <a:pathLst>
                <a:path extrusionOk="0" h="70833" w="72447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5510250" y="1431100"/>
              <a:ext cx="1754025" cy="1706975"/>
            </a:xfrm>
            <a:custGeom>
              <a:rect b="b" l="l" r="r" t="t"/>
              <a:pathLst>
                <a:path extrusionOk="0" h="68279" w="70161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5607675" y="1431100"/>
              <a:ext cx="1690200" cy="1646500"/>
            </a:xfrm>
            <a:custGeom>
              <a:rect b="b" l="l" r="r" t="t"/>
              <a:pathLst>
                <a:path extrusionOk="0" h="65860" w="67608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5705125" y="1431100"/>
              <a:ext cx="1629725" cy="1586000"/>
            </a:xfrm>
            <a:custGeom>
              <a:rect b="b" l="l" r="r" t="t"/>
              <a:pathLst>
                <a:path extrusionOk="0" h="63440" w="65189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5802575" y="1431100"/>
              <a:ext cx="1565875" cy="1525525"/>
            </a:xfrm>
            <a:custGeom>
              <a:rect b="b" l="l" r="r" t="t"/>
              <a:pathLst>
                <a:path extrusionOk="0" h="61021" w="62635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5900025" y="1431100"/>
              <a:ext cx="1481850" cy="1461675"/>
            </a:xfrm>
            <a:custGeom>
              <a:rect b="b" l="l" r="r" t="t"/>
              <a:pathLst>
                <a:path extrusionOk="0" h="58467" w="59274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5997475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6094900" y="1431100"/>
              <a:ext cx="1075300" cy="1065175"/>
            </a:xfrm>
            <a:custGeom>
              <a:rect b="b" l="l" r="r" t="t"/>
              <a:pathLst>
                <a:path extrusionOk="0" h="42607" w="43012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6189000" y="1431100"/>
              <a:ext cx="850150" cy="836700"/>
            </a:xfrm>
            <a:custGeom>
              <a:rect b="b" l="l" r="r" t="t"/>
              <a:pathLst>
                <a:path extrusionOk="0" h="33468" w="34006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6286450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6383900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6481325" y="1431100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9" name="Google Shape;389;p4"/>
          <p:cNvSpPr/>
          <p:nvPr/>
        </p:nvSpPr>
        <p:spPr>
          <a:xfrm flipH="1" rot="10800000">
            <a:off x="66674" y="31354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4"/>
          <p:cNvSpPr/>
          <p:nvPr/>
        </p:nvSpPr>
        <p:spPr>
          <a:xfrm flipH="1" rot="10800000">
            <a:off x="828675" y="35165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4"/>
          <p:cNvSpPr/>
          <p:nvPr/>
        </p:nvSpPr>
        <p:spPr>
          <a:xfrm flipH="1" rot="10800000">
            <a:off x="761999" y="8779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4"/>
          <p:cNvSpPr/>
          <p:nvPr/>
        </p:nvSpPr>
        <p:spPr>
          <a:xfrm flipH="1" rot="10800000">
            <a:off x="793851" y="4692801"/>
            <a:ext cx="517500" cy="4479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3" name="Google Shape;393;p4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394" name="Google Shape;394;p4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4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2" name="Google Shape;402;p4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403" name="Google Shape;403;p4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" name="Google Shape;407;p4"/>
          <p:cNvGrpSpPr/>
          <p:nvPr/>
        </p:nvGrpSpPr>
        <p:grpSpPr>
          <a:xfrm flipH="1" rot="10800000">
            <a:off x="-88363" y="302262"/>
            <a:ext cx="1034724" cy="895486"/>
            <a:chOff x="238125" y="1431100"/>
            <a:chExt cx="3296350" cy="2852775"/>
          </a:xfrm>
        </p:grpSpPr>
        <p:sp>
          <p:nvSpPr>
            <p:cNvPr id="408" name="Google Shape;408;p4"/>
            <p:cNvSpPr/>
            <p:nvPr/>
          </p:nvSpPr>
          <p:spPr>
            <a:xfrm>
              <a:off x="98072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849675" y="3907525"/>
              <a:ext cx="386425" cy="376350"/>
            </a:xfrm>
            <a:custGeom>
              <a:rect b="b" l="l" r="r" t="t"/>
              <a:pathLst>
                <a:path extrusionOk="0" h="15054" w="15457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715250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584200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449800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318750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128650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238125" y="28222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13839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251550" y="2761700"/>
              <a:ext cx="779600" cy="840075"/>
            </a:xfrm>
            <a:custGeom>
              <a:rect b="b" l="l" r="r" t="t"/>
              <a:pathLst>
                <a:path extrusionOk="0" h="33603" w="31184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288525" y="2697875"/>
              <a:ext cx="608200" cy="675400"/>
            </a:xfrm>
            <a:custGeom>
              <a:rect b="b" l="l" r="r" t="t"/>
              <a:pathLst>
                <a:path extrusionOk="0" h="27016" w="24328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14813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15788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322125" y="2637375"/>
              <a:ext cx="443550" cy="504050"/>
            </a:xfrm>
            <a:custGeom>
              <a:rect b="b" l="l" r="r" t="t"/>
              <a:pathLst>
                <a:path extrusionOk="0" h="20162" w="17742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359075" y="2576900"/>
              <a:ext cx="275575" cy="336050"/>
            </a:xfrm>
            <a:custGeom>
              <a:rect b="b" l="l" r="r" t="t"/>
              <a:pathLst>
                <a:path extrusionOk="0" h="13442" w="11023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167627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392675" y="2513050"/>
              <a:ext cx="275575" cy="309175"/>
            </a:xfrm>
            <a:custGeom>
              <a:rect b="b" l="l" r="r" t="t"/>
              <a:pathLst>
                <a:path extrusionOk="0" h="12367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177372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429650" y="24525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1871150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4"/>
            <p:cNvSpPr/>
            <p:nvPr/>
          </p:nvSpPr>
          <p:spPr>
            <a:xfrm>
              <a:off x="196525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4"/>
            <p:cNvSpPr/>
            <p:nvPr/>
          </p:nvSpPr>
          <p:spPr>
            <a:xfrm>
              <a:off x="466600" y="23921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4"/>
            <p:cNvSpPr/>
            <p:nvPr/>
          </p:nvSpPr>
          <p:spPr>
            <a:xfrm>
              <a:off x="206270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500200" y="23282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537175" y="22677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216015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"/>
            <p:cNvSpPr/>
            <p:nvPr/>
          </p:nvSpPr>
          <p:spPr>
            <a:xfrm>
              <a:off x="570775" y="22072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"/>
            <p:cNvSpPr/>
            <p:nvPr/>
          </p:nvSpPr>
          <p:spPr>
            <a:xfrm>
              <a:off x="22575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4"/>
            <p:cNvSpPr/>
            <p:nvPr/>
          </p:nvSpPr>
          <p:spPr>
            <a:xfrm>
              <a:off x="2355025" y="3964650"/>
              <a:ext cx="383100" cy="319225"/>
            </a:xfrm>
            <a:custGeom>
              <a:rect b="b" l="l" r="r" t="t"/>
              <a:pathLst>
                <a:path extrusionOk="0" h="12769" w="15324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4"/>
            <p:cNvSpPr/>
            <p:nvPr/>
          </p:nvSpPr>
          <p:spPr>
            <a:xfrm>
              <a:off x="607725" y="214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2452475" y="3941125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4"/>
            <p:cNvSpPr/>
            <p:nvPr/>
          </p:nvSpPr>
          <p:spPr>
            <a:xfrm>
              <a:off x="641325" y="208295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4"/>
            <p:cNvSpPr/>
            <p:nvPr/>
          </p:nvSpPr>
          <p:spPr>
            <a:xfrm>
              <a:off x="678300" y="20224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4"/>
            <p:cNvSpPr/>
            <p:nvPr/>
          </p:nvSpPr>
          <p:spPr>
            <a:xfrm>
              <a:off x="2533125" y="3877275"/>
              <a:ext cx="275550" cy="309175"/>
            </a:xfrm>
            <a:custGeom>
              <a:rect b="b" l="l" r="r" t="t"/>
              <a:pathLst>
                <a:path extrusionOk="0" h="12367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4"/>
            <p:cNvSpPr/>
            <p:nvPr/>
          </p:nvSpPr>
          <p:spPr>
            <a:xfrm>
              <a:off x="2570075" y="381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4"/>
            <p:cNvSpPr/>
            <p:nvPr/>
          </p:nvSpPr>
          <p:spPr>
            <a:xfrm>
              <a:off x="711900" y="19620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4"/>
            <p:cNvSpPr/>
            <p:nvPr/>
          </p:nvSpPr>
          <p:spPr>
            <a:xfrm>
              <a:off x="2603675" y="37563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748850" y="18981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4"/>
            <p:cNvSpPr/>
            <p:nvPr/>
          </p:nvSpPr>
          <p:spPr>
            <a:xfrm>
              <a:off x="2640650" y="36924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"/>
            <p:cNvSpPr/>
            <p:nvPr/>
          </p:nvSpPr>
          <p:spPr>
            <a:xfrm>
              <a:off x="785825" y="18376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4"/>
            <p:cNvSpPr/>
            <p:nvPr/>
          </p:nvSpPr>
          <p:spPr>
            <a:xfrm>
              <a:off x="2677600" y="36320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4"/>
            <p:cNvSpPr/>
            <p:nvPr/>
          </p:nvSpPr>
          <p:spPr>
            <a:xfrm>
              <a:off x="819425" y="177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2711200" y="35715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4"/>
            <p:cNvSpPr/>
            <p:nvPr/>
          </p:nvSpPr>
          <p:spPr>
            <a:xfrm>
              <a:off x="856375" y="17133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4"/>
            <p:cNvSpPr/>
            <p:nvPr/>
          </p:nvSpPr>
          <p:spPr>
            <a:xfrm>
              <a:off x="890000" y="165285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"/>
            <p:cNvSpPr/>
            <p:nvPr/>
          </p:nvSpPr>
          <p:spPr>
            <a:xfrm>
              <a:off x="2748175" y="35110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2781775" y="344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4"/>
            <p:cNvSpPr/>
            <p:nvPr/>
          </p:nvSpPr>
          <p:spPr>
            <a:xfrm>
              <a:off x="926950" y="15923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960550" y="15319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2818725" y="33867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4"/>
            <p:cNvSpPr/>
            <p:nvPr/>
          </p:nvSpPr>
          <p:spPr>
            <a:xfrm>
              <a:off x="997525" y="1468050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4"/>
            <p:cNvSpPr/>
            <p:nvPr/>
          </p:nvSpPr>
          <p:spPr>
            <a:xfrm>
              <a:off x="2852325" y="33262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4"/>
            <p:cNvSpPr/>
            <p:nvPr/>
          </p:nvSpPr>
          <p:spPr>
            <a:xfrm>
              <a:off x="1034475" y="1431100"/>
              <a:ext cx="383075" cy="319225"/>
            </a:xfrm>
            <a:custGeom>
              <a:rect b="b" l="l" r="r" t="t"/>
              <a:pathLst>
                <a:path extrusionOk="0" h="12769" w="15323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2889300" y="32623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4"/>
            <p:cNvSpPr/>
            <p:nvPr/>
          </p:nvSpPr>
          <p:spPr>
            <a:xfrm>
              <a:off x="10781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4"/>
            <p:cNvSpPr/>
            <p:nvPr/>
          </p:nvSpPr>
          <p:spPr>
            <a:xfrm>
              <a:off x="2926250" y="32019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4"/>
            <p:cNvSpPr/>
            <p:nvPr/>
          </p:nvSpPr>
          <p:spPr>
            <a:xfrm>
              <a:off x="117560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4"/>
            <p:cNvSpPr/>
            <p:nvPr/>
          </p:nvSpPr>
          <p:spPr>
            <a:xfrm>
              <a:off x="2959850" y="31414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4"/>
            <p:cNvSpPr/>
            <p:nvPr/>
          </p:nvSpPr>
          <p:spPr>
            <a:xfrm>
              <a:off x="2996825" y="30775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4"/>
            <p:cNvSpPr/>
            <p:nvPr/>
          </p:nvSpPr>
          <p:spPr>
            <a:xfrm>
              <a:off x="12730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4"/>
            <p:cNvSpPr/>
            <p:nvPr/>
          </p:nvSpPr>
          <p:spPr>
            <a:xfrm>
              <a:off x="137050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4"/>
            <p:cNvSpPr/>
            <p:nvPr/>
          </p:nvSpPr>
          <p:spPr>
            <a:xfrm>
              <a:off x="3030425" y="30170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146795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4"/>
            <p:cNvSpPr/>
            <p:nvPr/>
          </p:nvSpPr>
          <p:spPr>
            <a:xfrm>
              <a:off x="3067375" y="29566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4"/>
            <p:cNvSpPr/>
            <p:nvPr/>
          </p:nvSpPr>
          <p:spPr>
            <a:xfrm>
              <a:off x="15653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3101000" y="28961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3137950" y="2802025"/>
              <a:ext cx="275550" cy="336050"/>
            </a:xfrm>
            <a:custGeom>
              <a:rect b="b" l="l" r="r" t="t"/>
              <a:pathLst>
                <a:path extrusionOk="0" h="13442" w="11022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4"/>
            <p:cNvSpPr/>
            <p:nvPr/>
          </p:nvSpPr>
          <p:spPr>
            <a:xfrm>
              <a:off x="166282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3006900" y="2573550"/>
              <a:ext cx="440200" cy="504050"/>
            </a:xfrm>
            <a:custGeom>
              <a:rect b="b" l="l" r="r" t="t"/>
              <a:pathLst>
                <a:path extrusionOk="0" h="20162" w="17608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17602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18543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2872500" y="2345050"/>
              <a:ext cx="611575" cy="672050"/>
            </a:xfrm>
            <a:custGeom>
              <a:rect b="b" l="l" r="r" t="t"/>
              <a:pathLst>
                <a:path extrusionOk="0" h="26882" w="24463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2741450" y="2113200"/>
              <a:ext cx="779575" cy="843425"/>
            </a:xfrm>
            <a:custGeom>
              <a:rect b="b" l="l" r="r" t="t"/>
              <a:pathLst>
                <a:path extrusionOk="0" h="33737" w="31183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195180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20492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2610400" y="18847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2146700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2244150" y="1431100"/>
              <a:ext cx="1075275" cy="1065175"/>
            </a:xfrm>
            <a:custGeom>
              <a:rect b="b" l="l" r="r" t="t"/>
              <a:pathLst>
                <a:path extrusionOk="0" h="42607" w="43011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2341575" y="1431100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2439025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2533125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2630575" y="1431100"/>
              <a:ext cx="161300" cy="147850"/>
            </a:xfrm>
            <a:custGeom>
              <a:rect b="b" l="l" r="r" t="t"/>
              <a:pathLst>
                <a:path extrusionOk="0" h="5914" w="6452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0" name="Google Shape;490;p4"/>
          <p:cNvSpPr/>
          <p:nvPr/>
        </p:nvSpPr>
        <p:spPr>
          <a:xfrm flipH="1" rot="10800000">
            <a:off x="733424" y="39360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4"/>
          <p:cNvSpPr/>
          <p:nvPr/>
        </p:nvSpPr>
        <p:spPr>
          <a:xfrm flipH="1" rot="10800000">
            <a:off x="738525" y="1008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4"/>
          <p:cNvSpPr/>
          <p:nvPr/>
        </p:nvSpPr>
        <p:spPr>
          <a:xfrm flipH="1" rot="10800000">
            <a:off x="-291325" y="4148475"/>
            <a:ext cx="1182300" cy="10236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4"/>
          <p:cNvSpPr/>
          <p:nvPr/>
        </p:nvSpPr>
        <p:spPr>
          <a:xfrm flipH="1" rot="10800000">
            <a:off x="420725" y="-652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4"/>
          <p:cNvSpPr/>
          <p:nvPr/>
        </p:nvSpPr>
        <p:spPr>
          <a:xfrm>
            <a:off x="1019338" y="416705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5" name="Google Shape;495;p4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496" name="Google Shape;496;p4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02" name="Google Shape;50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08277" y="968857"/>
            <a:ext cx="518175" cy="51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899" y="3232627"/>
            <a:ext cx="501894" cy="52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171" y="4398655"/>
            <a:ext cx="539550" cy="53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4"/>
          <p:cNvPicPr preferRelativeResize="0"/>
          <p:nvPr/>
        </p:nvPicPr>
        <p:blipFill rotWithShape="1">
          <a:blip r:embed="rId5">
            <a:alphaModFix/>
          </a:blip>
          <a:srcRect b="31032" l="0" r="0" t="0"/>
          <a:stretch/>
        </p:blipFill>
        <p:spPr>
          <a:xfrm>
            <a:off x="891922" y="1934244"/>
            <a:ext cx="1074505" cy="1212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Google Shape;50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7880" y="1217877"/>
            <a:ext cx="378505" cy="394498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5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509" name="Google Shape;509;p5"/>
          <p:cNvSpPr txBox="1"/>
          <p:nvPr>
            <p:ph idx="1" type="body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510" name="Google Shape;510;p5"/>
          <p:cNvSpPr txBox="1"/>
          <p:nvPr>
            <p:ph idx="2" type="body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511" name="Google Shape;511;p5"/>
          <p:cNvSpPr txBox="1"/>
          <p:nvPr>
            <p:ph idx="3" type="body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grpSp>
        <p:nvGrpSpPr>
          <p:cNvPr id="512" name="Google Shape;512;p5"/>
          <p:cNvGrpSpPr/>
          <p:nvPr/>
        </p:nvGrpSpPr>
        <p:grpSpPr>
          <a:xfrm flipH="1" rot="10800000">
            <a:off x="411207" y="245768"/>
            <a:ext cx="1322798" cy="1145960"/>
            <a:chOff x="4088875" y="1431100"/>
            <a:chExt cx="3293000" cy="2852775"/>
          </a:xfrm>
        </p:grpSpPr>
        <p:sp>
          <p:nvSpPr>
            <p:cNvPr id="513" name="Google Shape;513;p5"/>
            <p:cNvSpPr/>
            <p:nvPr/>
          </p:nvSpPr>
          <p:spPr>
            <a:xfrm>
              <a:off x="483147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5"/>
            <p:cNvSpPr/>
            <p:nvPr/>
          </p:nvSpPr>
          <p:spPr>
            <a:xfrm>
              <a:off x="4697075" y="3907525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5"/>
            <p:cNvSpPr/>
            <p:nvPr/>
          </p:nvSpPr>
          <p:spPr>
            <a:xfrm>
              <a:off x="4566025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5"/>
            <p:cNvSpPr/>
            <p:nvPr/>
          </p:nvSpPr>
          <p:spPr>
            <a:xfrm>
              <a:off x="4434975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5"/>
            <p:cNvSpPr/>
            <p:nvPr/>
          </p:nvSpPr>
          <p:spPr>
            <a:xfrm>
              <a:off x="4300575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5"/>
            <p:cNvSpPr/>
            <p:nvPr/>
          </p:nvSpPr>
          <p:spPr>
            <a:xfrm>
              <a:off x="4169525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5"/>
            <p:cNvSpPr/>
            <p:nvPr/>
          </p:nvSpPr>
          <p:spPr>
            <a:xfrm>
              <a:off x="4088875" y="2822200"/>
              <a:ext cx="1481875" cy="1461675"/>
            </a:xfrm>
            <a:custGeom>
              <a:rect b="b" l="l" r="r" t="t"/>
              <a:pathLst>
                <a:path extrusionOk="0" h="58467" w="59275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5"/>
            <p:cNvSpPr/>
            <p:nvPr/>
          </p:nvSpPr>
          <p:spPr>
            <a:xfrm>
              <a:off x="4102325" y="2761700"/>
              <a:ext cx="1565875" cy="1522175"/>
            </a:xfrm>
            <a:custGeom>
              <a:rect b="b" l="l" r="r" t="t"/>
              <a:pathLst>
                <a:path extrusionOk="0" h="60887" w="62635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5"/>
            <p:cNvSpPr/>
            <p:nvPr/>
          </p:nvSpPr>
          <p:spPr>
            <a:xfrm>
              <a:off x="4139275" y="2697875"/>
              <a:ext cx="1626375" cy="1586000"/>
            </a:xfrm>
            <a:custGeom>
              <a:rect b="b" l="l" r="r" t="t"/>
              <a:pathLst>
                <a:path extrusionOk="0" h="63440" w="65055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5"/>
            <p:cNvSpPr/>
            <p:nvPr/>
          </p:nvSpPr>
          <p:spPr>
            <a:xfrm>
              <a:off x="4172900" y="2637375"/>
              <a:ext cx="1690175" cy="1646500"/>
            </a:xfrm>
            <a:custGeom>
              <a:rect b="b" l="l" r="r" t="t"/>
              <a:pathLst>
                <a:path extrusionOk="0" h="65860" w="67607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5"/>
            <p:cNvSpPr/>
            <p:nvPr/>
          </p:nvSpPr>
          <p:spPr>
            <a:xfrm>
              <a:off x="4209850" y="2576900"/>
              <a:ext cx="1750675" cy="1706975"/>
            </a:xfrm>
            <a:custGeom>
              <a:rect b="b" l="l" r="r" t="t"/>
              <a:pathLst>
                <a:path extrusionOk="0" h="68279" w="70027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5"/>
            <p:cNvSpPr/>
            <p:nvPr/>
          </p:nvSpPr>
          <p:spPr>
            <a:xfrm>
              <a:off x="4243450" y="2513050"/>
              <a:ext cx="1814525" cy="1770825"/>
            </a:xfrm>
            <a:custGeom>
              <a:rect b="b" l="l" r="r" t="t"/>
              <a:pathLst>
                <a:path extrusionOk="0" h="70833" w="72581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5"/>
            <p:cNvSpPr/>
            <p:nvPr/>
          </p:nvSpPr>
          <p:spPr>
            <a:xfrm>
              <a:off x="4280425" y="2452575"/>
              <a:ext cx="1875000" cy="1831300"/>
            </a:xfrm>
            <a:custGeom>
              <a:rect b="b" l="l" r="r" t="t"/>
              <a:pathLst>
                <a:path extrusionOk="0" h="73252" w="7500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5"/>
            <p:cNvSpPr/>
            <p:nvPr/>
          </p:nvSpPr>
          <p:spPr>
            <a:xfrm>
              <a:off x="4314025" y="2392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5"/>
            <p:cNvSpPr/>
            <p:nvPr/>
          </p:nvSpPr>
          <p:spPr>
            <a:xfrm>
              <a:off x="4350975" y="232825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5"/>
            <p:cNvSpPr/>
            <p:nvPr/>
          </p:nvSpPr>
          <p:spPr>
            <a:xfrm>
              <a:off x="4384575" y="2267775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5"/>
            <p:cNvSpPr/>
            <p:nvPr/>
          </p:nvSpPr>
          <p:spPr>
            <a:xfrm>
              <a:off x="4421550" y="2207275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5"/>
            <p:cNvSpPr/>
            <p:nvPr/>
          </p:nvSpPr>
          <p:spPr>
            <a:xfrm>
              <a:off x="4458500" y="2146800"/>
              <a:ext cx="2130375" cy="2137075"/>
            </a:xfrm>
            <a:custGeom>
              <a:rect b="b" l="l" r="r" t="t"/>
              <a:pathLst>
                <a:path extrusionOk="0" h="85483" w="85215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5"/>
            <p:cNvSpPr/>
            <p:nvPr/>
          </p:nvSpPr>
          <p:spPr>
            <a:xfrm>
              <a:off x="4492100" y="2082950"/>
              <a:ext cx="2133750" cy="2163975"/>
            </a:xfrm>
            <a:custGeom>
              <a:rect b="b" l="l" r="r" t="t"/>
              <a:pathLst>
                <a:path extrusionOk="0" h="86559" w="8535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5"/>
            <p:cNvSpPr/>
            <p:nvPr/>
          </p:nvSpPr>
          <p:spPr>
            <a:xfrm>
              <a:off x="4529075" y="2022475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5"/>
            <p:cNvSpPr/>
            <p:nvPr/>
          </p:nvSpPr>
          <p:spPr>
            <a:xfrm>
              <a:off x="4562675" y="1962000"/>
              <a:ext cx="2133725" cy="2160600"/>
            </a:xfrm>
            <a:custGeom>
              <a:rect b="b" l="l" r="r" t="t"/>
              <a:pathLst>
                <a:path extrusionOk="0" h="86424" w="85349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5"/>
            <p:cNvSpPr/>
            <p:nvPr/>
          </p:nvSpPr>
          <p:spPr>
            <a:xfrm>
              <a:off x="4599625" y="1898150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5"/>
            <p:cNvSpPr/>
            <p:nvPr/>
          </p:nvSpPr>
          <p:spPr>
            <a:xfrm>
              <a:off x="4633225" y="1837675"/>
              <a:ext cx="2133750" cy="2163950"/>
            </a:xfrm>
            <a:custGeom>
              <a:rect b="b" l="l" r="r" t="t"/>
              <a:pathLst>
                <a:path extrusionOk="0" h="86558" w="8535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5"/>
            <p:cNvSpPr/>
            <p:nvPr/>
          </p:nvSpPr>
          <p:spPr>
            <a:xfrm>
              <a:off x="4670200" y="1777175"/>
              <a:ext cx="2130375" cy="2160625"/>
            </a:xfrm>
            <a:custGeom>
              <a:rect b="b" l="l" r="r" t="t"/>
              <a:pathLst>
                <a:path extrusionOk="0" h="86425" w="85215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5"/>
            <p:cNvSpPr/>
            <p:nvPr/>
          </p:nvSpPr>
          <p:spPr>
            <a:xfrm>
              <a:off x="4707150" y="1713350"/>
              <a:ext cx="2130375" cy="2163950"/>
            </a:xfrm>
            <a:custGeom>
              <a:rect b="b" l="l" r="r" t="t"/>
              <a:pathLst>
                <a:path extrusionOk="0" h="86558" w="85215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5"/>
            <p:cNvSpPr/>
            <p:nvPr/>
          </p:nvSpPr>
          <p:spPr>
            <a:xfrm>
              <a:off x="4740750" y="16528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5"/>
            <p:cNvSpPr/>
            <p:nvPr/>
          </p:nvSpPr>
          <p:spPr>
            <a:xfrm>
              <a:off x="4777725" y="1592375"/>
              <a:ext cx="2130375" cy="2160600"/>
            </a:xfrm>
            <a:custGeom>
              <a:rect b="b" l="l" r="r" t="t"/>
              <a:pathLst>
                <a:path extrusionOk="0" h="86424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5"/>
            <p:cNvSpPr/>
            <p:nvPr/>
          </p:nvSpPr>
          <p:spPr>
            <a:xfrm>
              <a:off x="4811325" y="1531900"/>
              <a:ext cx="2133750" cy="2160600"/>
            </a:xfrm>
            <a:custGeom>
              <a:rect b="b" l="l" r="r" t="t"/>
              <a:pathLst>
                <a:path extrusionOk="0" h="86424" w="8535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5"/>
            <p:cNvSpPr/>
            <p:nvPr/>
          </p:nvSpPr>
          <p:spPr>
            <a:xfrm>
              <a:off x="4848275" y="14680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5"/>
            <p:cNvSpPr/>
            <p:nvPr/>
          </p:nvSpPr>
          <p:spPr>
            <a:xfrm>
              <a:off x="4881875" y="1431100"/>
              <a:ext cx="2133750" cy="2140425"/>
            </a:xfrm>
            <a:custGeom>
              <a:rect b="b" l="l" r="r" t="t"/>
              <a:pathLst>
                <a:path extrusionOk="0" h="85617" w="8535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5"/>
            <p:cNvSpPr/>
            <p:nvPr/>
          </p:nvSpPr>
          <p:spPr>
            <a:xfrm>
              <a:off x="4928925" y="1431100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5026375" y="1431100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5"/>
            <p:cNvSpPr/>
            <p:nvPr/>
          </p:nvSpPr>
          <p:spPr>
            <a:xfrm>
              <a:off x="5123825" y="143110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5"/>
            <p:cNvSpPr/>
            <p:nvPr/>
          </p:nvSpPr>
          <p:spPr>
            <a:xfrm>
              <a:off x="5221275" y="1431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5"/>
            <p:cNvSpPr/>
            <p:nvPr/>
          </p:nvSpPr>
          <p:spPr>
            <a:xfrm>
              <a:off x="5318700" y="1431100"/>
              <a:ext cx="1875025" cy="1831300"/>
            </a:xfrm>
            <a:custGeom>
              <a:rect b="b" l="l" r="r" t="t"/>
              <a:pathLst>
                <a:path extrusionOk="0" h="73252" w="75001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5"/>
            <p:cNvSpPr/>
            <p:nvPr/>
          </p:nvSpPr>
          <p:spPr>
            <a:xfrm>
              <a:off x="5416150" y="1431100"/>
              <a:ext cx="1811175" cy="1770825"/>
            </a:xfrm>
            <a:custGeom>
              <a:rect b="b" l="l" r="r" t="t"/>
              <a:pathLst>
                <a:path extrusionOk="0" h="70833" w="72447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5"/>
            <p:cNvSpPr/>
            <p:nvPr/>
          </p:nvSpPr>
          <p:spPr>
            <a:xfrm>
              <a:off x="5510250" y="1431100"/>
              <a:ext cx="1754025" cy="1706975"/>
            </a:xfrm>
            <a:custGeom>
              <a:rect b="b" l="l" r="r" t="t"/>
              <a:pathLst>
                <a:path extrusionOk="0" h="68279" w="70161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5"/>
            <p:cNvSpPr/>
            <p:nvPr/>
          </p:nvSpPr>
          <p:spPr>
            <a:xfrm>
              <a:off x="5607675" y="1431100"/>
              <a:ext cx="1690200" cy="1646500"/>
            </a:xfrm>
            <a:custGeom>
              <a:rect b="b" l="l" r="r" t="t"/>
              <a:pathLst>
                <a:path extrusionOk="0" h="65860" w="67608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5"/>
            <p:cNvSpPr/>
            <p:nvPr/>
          </p:nvSpPr>
          <p:spPr>
            <a:xfrm>
              <a:off x="5705125" y="1431100"/>
              <a:ext cx="1629725" cy="1586000"/>
            </a:xfrm>
            <a:custGeom>
              <a:rect b="b" l="l" r="r" t="t"/>
              <a:pathLst>
                <a:path extrusionOk="0" h="63440" w="65189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5"/>
            <p:cNvSpPr/>
            <p:nvPr/>
          </p:nvSpPr>
          <p:spPr>
            <a:xfrm>
              <a:off x="5802575" y="1431100"/>
              <a:ext cx="1565875" cy="1525525"/>
            </a:xfrm>
            <a:custGeom>
              <a:rect b="b" l="l" r="r" t="t"/>
              <a:pathLst>
                <a:path extrusionOk="0" h="61021" w="62635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5"/>
            <p:cNvSpPr/>
            <p:nvPr/>
          </p:nvSpPr>
          <p:spPr>
            <a:xfrm>
              <a:off x="5900025" y="1431100"/>
              <a:ext cx="1481850" cy="1461675"/>
            </a:xfrm>
            <a:custGeom>
              <a:rect b="b" l="l" r="r" t="t"/>
              <a:pathLst>
                <a:path extrusionOk="0" h="58467" w="59274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5"/>
            <p:cNvSpPr/>
            <p:nvPr/>
          </p:nvSpPr>
          <p:spPr>
            <a:xfrm>
              <a:off x="5997475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5"/>
            <p:cNvSpPr/>
            <p:nvPr/>
          </p:nvSpPr>
          <p:spPr>
            <a:xfrm>
              <a:off x="6094900" y="1431100"/>
              <a:ext cx="1075300" cy="1065175"/>
            </a:xfrm>
            <a:custGeom>
              <a:rect b="b" l="l" r="r" t="t"/>
              <a:pathLst>
                <a:path extrusionOk="0" h="42607" w="43012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6189000" y="1431100"/>
              <a:ext cx="850150" cy="836700"/>
            </a:xfrm>
            <a:custGeom>
              <a:rect b="b" l="l" r="r" t="t"/>
              <a:pathLst>
                <a:path extrusionOk="0" h="33468" w="34006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6286450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6383900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6481325" y="1431100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0" name="Google Shape;560;p5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5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5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5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4" name="Google Shape;564;p5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565" name="Google Shape;565;p5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5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5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5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69" name="Google Shape;56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8470" y="-37241"/>
            <a:ext cx="518175" cy="51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5"/>
          <p:cNvPicPr preferRelativeResize="0"/>
          <p:nvPr/>
        </p:nvPicPr>
        <p:blipFill rotWithShape="1">
          <a:blip r:embed="rId4">
            <a:alphaModFix/>
          </a:blip>
          <a:srcRect b="31032" l="0" r="0" t="0"/>
          <a:stretch/>
        </p:blipFill>
        <p:spPr>
          <a:xfrm>
            <a:off x="607708" y="279089"/>
            <a:ext cx="916057" cy="10338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1" name="Google Shape;571;p5"/>
          <p:cNvGrpSpPr/>
          <p:nvPr/>
        </p:nvGrpSpPr>
        <p:grpSpPr>
          <a:xfrm>
            <a:off x="104863" y="534178"/>
            <a:ext cx="247469" cy="392302"/>
            <a:chOff x="6718575" y="2318625"/>
            <a:chExt cx="256950" cy="407375"/>
          </a:xfrm>
        </p:grpSpPr>
        <p:sp>
          <p:nvSpPr>
            <p:cNvPr id="572" name="Google Shape;572;p5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5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5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5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5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5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5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5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6"/>
          <p:cNvSpPr txBox="1"/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grpSp>
        <p:nvGrpSpPr>
          <p:cNvPr id="582" name="Google Shape;582;p6"/>
          <p:cNvGrpSpPr/>
          <p:nvPr/>
        </p:nvGrpSpPr>
        <p:grpSpPr>
          <a:xfrm flipH="1" rot="10800000">
            <a:off x="411207" y="245768"/>
            <a:ext cx="1322798" cy="1145960"/>
            <a:chOff x="4088875" y="1431100"/>
            <a:chExt cx="3293000" cy="2852775"/>
          </a:xfrm>
        </p:grpSpPr>
        <p:sp>
          <p:nvSpPr>
            <p:cNvPr id="583" name="Google Shape;583;p6"/>
            <p:cNvSpPr/>
            <p:nvPr/>
          </p:nvSpPr>
          <p:spPr>
            <a:xfrm>
              <a:off x="483147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6"/>
            <p:cNvSpPr/>
            <p:nvPr/>
          </p:nvSpPr>
          <p:spPr>
            <a:xfrm>
              <a:off x="4697075" y="3907525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6"/>
            <p:cNvSpPr/>
            <p:nvPr/>
          </p:nvSpPr>
          <p:spPr>
            <a:xfrm>
              <a:off x="4566025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6"/>
            <p:cNvSpPr/>
            <p:nvPr/>
          </p:nvSpPr>
          <p:spPr>
            <a:xfrm>
              <a:off x="4434975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6"/>
            <p:cNvSpPr/>
            <p:nvPr/>
          </p:nvSpPr>
          <p:spPr>
            <a:xfrm>
              <a:off x="4300575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6"/>
            <p:cNvSpPr/>
            <p:nvPr/>
          </p:nvSpPr>
          <p:spPr>
            <a:xfrm>
              <a:off x="4169525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088875" y="2822200"/>
              <a:ext cx="1481875" cy="1461675"/>
            </a:xfrm>
            <a:custGeom>
              <a:rect b="b" l="l" r="r" t="t"/>
              <a:pathLst>
                <a:path extrusionOk="0" h="58467" w="59275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6"/>
            <p:cNvSpPr/>
            <p:nvPr/>
          </p:nvSpPr>
          <p:spPr>
            <a:xfrm>
              <a:off x="4102325" y="2761700"/>
              <a:ext cx="1565875" cy="1522175"/>
            </a:xfrm>
            <a:custGeom>
              <a:rect b="b" l="l" r="r" t="t"/>
              <a:pathLst>
                <a:path extrusionOk="0" h="60887" w="62635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6"/>
            <p:cNvSpPr/>
            <p:nvPr/>
          </p:nvSpPr>
          <p:spPr>
            <a:xfrm>
              <a:off x="4139275" y="2697875"/>
              <a:ext cx="1626375" cy="1586000"/>
            </a:xfrm>
            <a:custGeom>
              <a:rect b="b" l="l" r="r" t="t"/>
              <a:pathLst>
                <a:path extrusionOk="0" h="63440" w="65055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6"/>
            <p:cNvSpPr/>
            <p:nvPr/>
          </p:nvSpPr>
          <p:spPr>
            <a:xfrm>
              <a:off x="4172900" y="2637375"/>
              <a:ext cx="1690175" cy="1646500"/>
            </a:xfrm>
            <a:custGeom>
              <a:rect b="b" l="l" r="r" t="t"/>
              <a:pathLst>
                <a:path extrusionOk="0" h="65860" w="67607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6"/>
            <p:cNvSpPr/>
            <p:nvPr/>
          </p:nvSpPr>
          <p:spPr>
            <a:xfrm>
              <a:off x="4209850" y="2576900"/>
              <a:ext cx="1750675" cy="1706975"/>
            </a:xfrm>
            <a:custGeom>
              <a:rect b="b" l="l" r="r" t="t"/>
              <a:pathLst>
                <a:path extrusionOk="0" h="68279" w="70027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6"/>
            <p:cNvSpPr/>
            <p:nvPr/>
          </p:nvSpPr>
          <p:spPr>
            <a:xfrm>
              <a:off x="4243450" y="2513050"/>
              <a:ext cx="1814525" cy="1770825"/>
            </a:xfrm>
            <a:custGeom>
              <a:rect b="b" l="l" r="r" t="t"/>
              <a:pathLst>
                <a:path extrusionOk="0" h="70833" w="72581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6"/>
            <p:cNvSpPr/>
            <p:nvPr/>
          </p:nvSpPr>
          <p:spPr>
            <a:xfrm>
              <a:off x="4280425" y="2452575"/>
              <a:ext cx="1875000" cy="1831300"/>
            </a:xfrm>
            <a:custGeom>
              <a:rect b="b" l="l" r="r" t="t"/>
              <a:pathLst>
                <a:path extrusionOk="0" h="73252" w="7500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6"/>
            <p:cNvSpPr/>
            <p:nvPr/>
          </p:nvSpPr>
          <p:spPr>
            <a:xfrm>
              <a:off x="4314025" y="2392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6"/>
            <p:cNvSpPr/>
            <p:nvPr/>
          </p:nvSpPr>
          <p:spPr>
            <a:xfrm>
              <a:off x="4350975" y="232825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6"/>
            <p:cNvSpPr/>
            <p:nvPr/>
          </p:nvSpPr>
          <p:spPr>
            <a:xfrm>
              <a:off x="4384575" y="2267775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6"/>
            <p:cNvSpPr/>
            <p:nvPr/>
          </p:nvSpPr>
          <p:spPr>
            <a:xfrm>
              <a:off x="4421550" y="2207275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6"/>
            <p:cNvSpPr/>
            <p:nvPr/>
          </p:nvSpPr>
          <p:spPr>
            <a:xfrm>
              <a:off x="4458500" y="2146800"/>
              <a:ext cx="2130375" cy="2137075"/>
            </a:xfrm>
            <a:custGeom>
              <a:rect b="b" l="l" r="r" t="t"/>
              <a:pathLst>
                <a:path extrusionOk="0" h="85483" w="85215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6"/>
            <p:cNvSpPr/>
            <p:nvPr/>
          </p:nvSpPr>
          <p:spPr>
            <a:xfrm>
              <a:off x="4492100" y="2082950"/>
              <a:ext cx="2133750" cy="2163975"/>
            </a:xfrm>
            <a:custGeom>
              <a:rect b="b" l="l" r="r" t="t"/>
              <a:pathLst>
                <a:path extrusionOk="0" h="86559" w="8535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6"/>
            <p:cNvSpPr/>
            <p:nvPr/>
          </p:nvSpPr>
          <p:spPr>
            <a:xfrm>
              <a:off x="4529075" y="2022475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6"/>
            <p:cNvSpPr/>
            <p:nvPr/>
          </p:nvSpPr>
          <p:spPr>
            <a:xfrm>
              <a:off x="4562675" y="1962000"/>
              <a:ext cx="2133725" cy="2160600"/>
            </a:xfrm>
            <a:custGeom>
              <a:rect b="b" l="l" r="r" t="t"/>
              <a:pathLst>
                <a:path extrusionOk="0" h="86424" w="85349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6"/>
            <p:cNvSpPr/>
            <p:nvPr/>
          </p:nvSpPr>
          <p:spPr>
            <a:xfrm>
              <a:off x="4599625" y="1898150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6"/>
            <p:cNvSpPr/>
            <p:nvPr/>
          </p:nvSpPr>
          <p:spPr>
            <a:xfrm>
              <a:off x="4633225" y="1837675"/>
              <a:ext cx="2133750" cy="2163950"/>
            </a:xfrm>
            <a:custGeom>
              <a:rect b="b" l="l" r="r" t="t"/>
              <a:pathLst>
                <a:path extrusionOk="0" h="86558" w="8535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6"/>
            <p:cNvSpPr/>
            <p:nvPr/>
          </p:nvSpPr>
          <p:spPr>
            <a:xfrm>
              <a:off x="4670200" y="1777175"/>
              <a:ext cx="2130375" cy="2160625"/>
            </a:xfrm>
            <a:custGeom>
              <a:rect b="b" l="l" r="r" t="t"/>
              <a:pathLst>
                <a:path extrusionOk="0" h="86425" w="85215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6"/>
            <p:cNvSpPr/>
            <p:nvPr/>
          </p:nvSpPr>
          <p:spPr>
            <a:xfrm>
              <a:off x="4707150" y="1713350"/>
              <a:ext cx="2130375" cy="2163950"/>
            </a:xfrm>
            <a:custGeom>
              <a:rect b="b" l="l" r="r" t="t"/>
              <a:pathLst>
                <a:path extrusionOk="0" h="86558" w="85215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6"/>
            <p:cNvSpPr/>
            <p:nvPr/>
          </p:nvSpPr>
          <p:spPr>
            <a:xfrm>
              <a:off x="4740750" y="16528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6"/>
            <p:cNvSpPr/>
            <p:nvPr/>
          </p:nvSpPr>
          <p:spPr>
            <a:xfrm>
              <a:off x="4777725" y="1592375"/>
              <a:ext cx="2130375" cy="2160600"/>
            </a:xfrm>
            <a:custGeom>
              <a:rect b="b" l="l" r="r" t="t"/>
              <a:pathLst>
                <a:path extrusionOk="0" h="86424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6"/>
            <p:cNvSpPr/>
            <p:nvPr/>
          </p:nvSpPr>
          <p:spPr>
            <a:xfrm>
              <a:off x="4811325" y="1531900"/>
              <a:ext cx="2133750" cy="2160600"/>
            </a:xfrm>
            <a:custGeom>
              <a:rect b="b" l="l" r="r" t="t"/>
              <a:pathLst>
                <a:path extrusionOk="0" h="86424" w="8535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6"/>
            <p:cNvSpPr/>
            <p:nvPr/>
          </p:nvSpPr>
          <p:spPr>
            <a:xfrm>
              <a:off x="4848275" y="14680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6"/>
            <p:cNvSpPr/>
            <p:nvPr/>
          </p:nvSpPr>
          <p:spPr>
            <a:xfrm>
              <a:off x="4881875" y="1431100"/>
              <a:ext cx="2133750" cy="2140425"/>
            </a:xfrm>
            <a:custGeom>
              <a:rect b="b" l="l" r="r" t="t"/>
              <a:pathLst>
                <a:path extrusionOk="0" h="85617" w="8535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6"/>
            <p:cNvSpPr/>
            <p:nvPr/>
          </p:nvSpPr>
          <p:spPr>
            <a:xfrm>
              <a:off x="4928925" y="1431100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6"/>
            <p:cNvSpPr/>
            <p:nvPr/>
          </p:nvSpPr>
          <p:spPr>
            <a:xfrm>
              <a:off x="5026375" y="1431100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6"/>
            <p:cNvSpPr/>
            <p:nvPr/>
          </p:nvSpPr>
          <p:spPr>
            <a:xfrm>
              <a:off x="5123825" y="143110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6"/>
            <p:cNvSpPr/>
            <p:nvPr/>
          </p:nvSpPr>
          <p:spPr>
            <a:xfrm>
              <a:off x="5221275" y="1431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6"/>
            <p:cNvSpPr/>
            <p:nvPr/>
          </p:nvSpPr>
          <p:spPr>
            <a:xfrm>
              <a:off x="5318700" y="1431100"/>
              <a:ext cx="1875025" cy="1831300"/>
            </a:xfrm>
            <a:custGeom>
              <a:rect b="b" l="l" r="r" t="t"/>
              <a:pathLst>
                <a:path extrusionOk="0" h="73252" w="75001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6"/>
            <p:cNvSpPr/>
            <p:nvPr/>
          </p:nvSpPr>
          <p:spPr>
            <a:xfrm>
              <a:off x="5416150" y="1431100"/>
              <a:ext cx="1811175" cy="1770825"/>
            </a:xfrm>
            <a:custGeom>
              <a:rect b="b" l="l" r="r" t="t"/>
              <a:pathLst>
                <a:path extrusionOk="0" h="70833" w="72447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6"/>
            <p:cNvSpPr/>
            <p:nvPr/>
          </p:nvSpPr>
          <p:spPr>
            <a:xfrm>
              <a:off x="5510250" y="1431100"/>
              <a:ext cx="1754025" cy="1706975"/>
            </a:xfrm>
            <a:custGeom>
              <a:rect b="b" l="l" r="r" t="t"/>
              <a:pathLst>
                <a:path extrusionOk="0" h="68279" w="70161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6"/>
            <p:cNvSpPr/>
            <p:nvPr/>
          </p:nvSpPr>
          <p:spPr>
            <a:xfrm>
              <a:off x="5607675" y="1431100"/>
              <a:ext cx="1690200" cy="1646500"/>
            </a:xfrm>
            <a:custGeom>
              <a:rect b="b" l="l" r="r" t="t"/>
              <a:pathLst>
                <a:path extrusionOk="0" h="65860" w="67608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6"/>
            <p:cNvSpPr/>
            <p:nvPr/>
          </p:nvSpPr>
          <p:spPr>
            <a:xfrm>
              <a:off x="5705125" y="1431100"/>
              <a:ext cx="1629725" cy="1586000"/>
            </a:xfrm>
            <a:custGeom>
              <a:rect b="b" l="l" r="r" t="t"/>
              <a:pathLst>
                <a:path extrusionOk="0" h="63440" w="65189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6"/>
            <p:cNvSpPr/>
            <p:nvPr/>
          </p:nvSpPr>
          <p:spPr>
            <a:xfrm>
              <a:off x="5802575" y="1431100"/>
              <a:ext cx="1565875" cy="1525525"/>
            </a:xfrm>
            <a:custGeom>
              <a:rect b="b" l="l" r="r" t="t"/>
              <a:pathLst>
                <a:path extrusionOk="0" h="61021" w="62635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6"/>
            <p:cNvSpPr/>
            <p:nvPr/>
          </p:nvSpPr>
          <p:spPr>
            <a:xfrm>
              <a:off x="5900025" y="1431100"/>
              <a:ext cx="1481850" cy="1461675"/>
            </a:xfrm>
            <a:custGeom>
              <a:rect b="b" l="l" r="r" t="t"/>
              <a:pathLst>
                <a:path extrusionOk="0" h="58467" w="59274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6"/>
            <p:cNvSpPr/>
            <p:nvPr/>
          </p:nvSpPr>
          <p:spPr>
            <a:xfrm>
              <a:off x="5997475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6"/>
            <p:cNvSpPr/>
            <p:nvPr/>
          </p:nvSpPr>
          <p:spPr>
            <a:xfrm>
              <a:off x="6094900" y="1431100"/>
              <a:ext cx="1075300" cy="1065175"/>
            </a:xfrm>
            <a:custGeom>
              <a:rect b="b" l="l" r="r" t="t"/>
              <a:pathLst>
                <a:path extrusionOk="0" h="42607" w="43012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6"/>
            <p:cNvSpPr/>
            <p:nvPr/>
          </p:nvSpPr>
          <p:spPr>
            <a:xfrm>
              <a:off x="6189000" y="1431100"/>
              <a:ext cx="850150" cy="836700"/>
            </a:xfrm>
            <a:custGeom>
              <a:rect b="b" l="l" r="r" t="t"/>
              <a:pathLst>
                <a:path extrusionOk="0" h="33468" w="34006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6"/>
            <p:cNvSpPr/>
            <p:nvPr/>
          </p:nvSpPr>
          <p:spPr>
            <a:xfrm>
              <a:off x="6286450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6"/>
            <p:cNvSpPr/>
            <p:nvPr/>
          </p:nvSpPr>
          <p:spPr>
            <a:xfrm>
              <a:off x="6383900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6"/>
            <p:cNvSpPr/>
            <p:nvPr/>
          </p:nvSpPr>
          <p:spPr>
            <a:xfrm>
              <a:off x="6481325" y="1431100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0" name="Google Shape;630;p6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6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6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6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4" name="Google Shape;634;p6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635" name="Google Shape;635;p6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6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6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6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9" name="Google Shape;639;p6"/>
          <p:cNvGrpSpPr/>
          <p:nvPr/>
        </p:nvGrpSpPr>
        <p:grpSpPr>
          <a:xfrm flipH="1" rot="10800000">
            <a:off x="7663687" y="3682712"/>
            <a:ext cx="1034724" cy="895486"/>
            <a:chOff x="238125" y="1431100"/>
            <a:chExt cx="3296350" cy="2852775"/>
          </a:xfrm>
        </p:grpSpPr>
        <p:sp>
          <p:nvSpPr>
            <p:cNvPr id="640" name="Google Shape;640;p6"/>
            <p:cNvSpPr/>
            <p:nvPr/>
          </p:nvSpPr>
          <p:spPr>
            <a:xfrm>
              <a:off x="98072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6"/>
            <p:cNvSpPr/>
            <p:nvPr/>
          </p:nvSpPr>
          <p:spPr>
            <a:xfrm>
              <a:off x="849675" y="3907525"/>
              <a:ext cx="386425" cy="376350"/>
            </a:xfrm>
            <a:custGeom>
              <a:rect b="b" l="l" r="r" t="t"/>
              <a:pathLst>
                <a:path extrusionOk="0" h="15054" w="15457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6"/>
            <p:cNvSpPr/>
            <p:nvPr/>
          </p:nvSpPr>
          <p:spPr>
            <a:xfrm>
              <a:off x="715250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6"/>
            <p:cNvSpPr/>
            <p:nvPr/>
          </p:nvSpPr>
          <p:spPr>
            <a:xfrm>
              <a:off x="584200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6"/>
            <p:cNvSpPr/>
            <p:nvPr/>
          </p:nvSpPr>
          <p:spPr>
            <a:xfrm>
              <a:off x="449800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6"/>
            <p:cNvSpPr/>
            <p:nvPr/>
          </p:nvSpPr>
          <p:spPr>
            <a:xfrm>
              <a:off x="318750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6"/>
            <p:cNvSpPr/>
            <p:nvPr/>
          </p:nvSpPr>
          <p:spPr>
            <a:xfrm>
              <a:off x="128650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6"/>
            <p:cNvSpPr/>
            <p:nvPr/>
          </p:nvSpPr>
          <p:spPr>
            <a:xfrm>
              <a:off x="238125" y="28222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6"/>
            <p:cNvSpPr/>
            <p:nvPr/>
          </p:nvSpPr>
          <p:spPr>
            <a:xfrm>
              <a:off x="13839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6"/>
            <p:cNvSpPr/>
            <p:nvPr/>
          </p:nvSpPr>
          <p:spPr>
            <a:xfrm>
              <a:off x="251550" y="2761700"/>
              <a:ext cx="779600" cy="840075"/>
            </a:xfrm>
            <a:custGeom>
              <a:rect b="b" l="l" r="r" t="t"/>
              <a:pathLst>
                <a:path extrusionOk="0" h="33603" w="31184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6"/>
            <p:cNvSpPr/>
            <p:nvPr/>
          </p:nvSpPr>
          <p:spPr>
            <a:xfrm>
              <a:off x="288525" y="2697875"/>
              <a:ext cx="608200" cy="675400"/>
            </a:xfrm>
            <a:custGeom>
              <a:rect b="b" l="l" r="r" t="t"/>
              <a:pathLst>
                <a:path extrusionOk="0" h="27016" w="24328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6"/>
            <p:cNvSpPr/>
            <p:nvPr/>
          </p:nvSpPr>
          <p:spPr>
            <a:xfrm>
              <a:off x="14813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6"/>
            <p:cNvSpPr/>
            <p:nvPr/>
          </p:nvSpPr>
          <p:spPr>
            <a:xfrm>
              <a:off x="15788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6"/>
            <p:cNvSpPr/>
            <p:nvPr/>
          </p:nvSpPr>
          <p:spPr>
            <a:xfrm>
              <a:off x="322125" y="2637375"/>
              <a:ext cx="443550" cy="504050"/>
            </a:xfrm>
            <a:custGeom>
              <a:rect b="b" l="l" r="r" t="t"/>
              <a:pathLst>
                <a:path extrusionOk="0" h="20162" w="17742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6"/>
            <p:cNvSpPr/>
            <p:nvPr/>
          </p:nvSpPr>
          <p:spPr>
            <a:xfrm>
              <a:off x="359075" y="2576900"/>
              <a:ext cx="275575" cy="336050"/>
            </a:xfrm>
            <a:custGeom>
              <a:rect b="b" l="l" r="r" t="t"/>
              <a:pathLst>
                <a:path extrusionOk="0" h="13442" w="11023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6"/>
            <p:cNvSpPr/>
            <p:nvPr/>
          </p:nvSpPr>
          <p:spPr>
            <a:xfrm>
              <a:off x="167627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6"/>
            <p:cNvSpPr/>
            <p:nvPr/>
          </p:nvSpPr>
          <p:spPr>
            <a:xfrm>
              <a:off x="392675" y="2513050"/>
              <a:ext cx="275575" cy="309175"/>
            </a:xfrm>
            <a:custGeom>
              <a:rect b="b" l="l" r="r" t="t"/>
              <a:pathLst>
                <a:path extrusionOk="0" h="12367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6"/>
            <p:cNvSpPr/>
            <p:nvPr/>
          </p:nvSpPr>
          <p:spPr>
            <a:xfrm>
              <a:off x="177372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6"/>
            <p:cNvSpPr/>
            <p:nvPr/>
          </p:nvSpPr>
          <p:spPr>
            <a:xfrm>
              <a:off x="429650" y="24525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6"/>
            <p:cNvSpPr/>
            <p:nvPr/>
          </p:nvSpPr>
          <p:spPr>
            <a:xfrm>
              <a:off x="1871150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6"/>
            <p:cNvSpPr/>
            <p:nvPr/>
          </p:nvSpPr>
          <p:spPr>
            <a:xfrm>
              <a:off x="196525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6"/>
            <p:cNvSpPr/>
            <p:nvPr/>
          </p:nvSpPr>
          <p:spPr>
            <a:xfrm>
              <a:off x="466600" y="23921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6"/>
            <p:cNvSpPr/>
            <p:nvPr/>
          </p:nvSpPr>
          <p:spPr>
            <a:xfrm>
              <a:off x="206270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6"/>
            <p:cNvSpPr/>
            <p:nvPr/>
          </p:nvSpPr>
          <p:spPr>
            <a:xfrm>
              <a:off x="500200" y="23282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6"/>
            <p:cNvSpPr/>
            <p:nvPr/>
          </p:nvSpPr>
          <p:spPr>
            <a:xfrm>
              <a:off x="537175" y="22677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6"/>
            <p:cNvSpPr/>
            <p:nvPr/>
          </p:nvSpPr>
          <p:spPr>
            <a:xfrm>
              <a:off x="216015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6"/>
            <p:cNvSpPr/>
            <p:nvPr/>
          </p:nvSpPr>
          <p:spPr>
            <a:xfrm>
              <a:off x="570775" y="22072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6"/>
            <p:cNvSpPr/>
            <p:nvPr/>
          </p:nvSpPr>
          <p:spPr>
            <a:xfrm>
              <a:off x="22575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6"/>
            <p:cNvSpPr/>
            <p:nvPr/>
          </p:nvSpPr>
          <p:spPr>
            <a:xfrm>
              <a:off x="2355025" y="3964650"/>
              <a:ext cx="383100" cy="319225"/>
            </a:xfrm>
            <a:custGeom>
              <a:rect b="b" l="l" r="r" t="t"/>
              <a:pathLst>
                <a:path extrusionOk="0" h="12769" w="15324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6"/>
            <p:cNvSpPr/>
            <p:nvPr/>
          </p:nvSpPr>
          <p:spPr>
            <a:xfrm>
              <a:off x="607725" y="214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6"/>
            <p:cNvSpPr/>
            <p:nvPr/>
          </p:nvSpPr>
          <p:spPr>
            <a:xfrm>
              <a:off x="2452475" y="3941125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6"/>
            <p:cNvSpPr/>
            <p:nvPr/>
          </p:nvSpPr>
          <p:spPr>
            <a:xfrm>
              <a:off x="641325" y="208295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6"/>
            <p:cNvSpPr/>
            <p:nvPr/>
          </p:nvSpPr>
          <p:spPr>
            <a:xfrm>
              <a:off x="678300" y="20224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6"/>
            <p:cNvSpPr/>
            <p:nvPr/>
          </p:nvSpPr>
          <p:spPr>
            <a:xfrm>
              <a:off x="2533125" y="3877275"/>
              <a:ext cx="275550" cy="309175"/>
            </a:xfrm>
            <a:custGeom>
              <a:rect b="b" l="l" r="r" t="t"/>
              <a:pathLst>
                <a:path extrusionOk="0" h="12367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6"/>
            <p:cNvSpPr/>
            <p:nvPr/>
          </p:nvSpPr>
          <p:spPr>
            <a:xfrm>
              <a:off x="2570075" y="381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6"/>
            <p:cNvSpPr/>
            <p:nvPr/>
          </p:nvSpPr>
          <p:spPr>
            <a:xfrm>
              <a:off x="711900" y="19620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6"/>
            <p:cNvSpPr/>
            <p:nvPr/>
          </p:nvSpPr>
          <p:spPr>
            <a:xfrm>
              <a:off x="2603675" y="37563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6"/>
            <p:cNvSpPr/>
            <p:nvPr/>
          </p:nvSpPr>
          <p:spPr>
            <a:xfrm>
              <a:off x="748850" y="18981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6"/>
            <p:cNvSpPr/>
            <p:nvPr/>
          </p:nvSpPr>
          <p:spPr>
            <a:xfrm>
              <a:off x="2640650" y="36924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6"/>
            <p:cNvSpPr/>
            <p:nvPr/>
          </p:nvSpPr>
          <p:spPr>
            <a:xfrm>
              <a:off x="785825" y="18376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6"/>
            <p:cNvSpPr/>
            <p:nvPr/>
          </p:nvSpPr>
          <p:spPr>
            <a:xfrm>
              <a:off x="2677600" y="36320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6"/>
            <p:cNvSpPr/>
            <p:nvPr/>
          </p:nvSpPr>
          <p:spPr>
            <a:xfrm>
              <a:off x="819425" y="177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6"/>
            <p:cNvSpPr/>
            <p:nvPr/>
          </p:nvSpPr>
          <p:spPr>
            <a:xfrm>
              <a:off x="2711200" y="35715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856375" y="17133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6"/>
            <p:cNvSpPr/>
            <p:nvPr/>
          </p:nvSpPr>
          <p:spPr>
            <a:xfrm>
              <a:off x="890000" y="165285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6"/>
            <p:cNvSpPr/>
            <p:nvPr/>
          </p:nvSpPr>
          <p:spPr>
            <a:xfrm>
              <a:off x="2748175" y="35110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6"/>
            <p:cNvSpPr/>
            <p:nvPr/>
          </p:nvSpPr>
          <p:spPr>
            <a:xfrm>
              <a:off x="2781775" y="344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6"/>
            <p:cNvSpPr/>
            <p:nvPr/>
          </p:nvSpPr>
          <p:spPr>
            <a:xfrm>
              <a:off x="926950" y="15923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6"/>
            <p:cNvSpPr/>
            <p:nvPr/>
          </p:nvSpPr>
          <p:spPr>
            <a:xfrm>
              <a:off x="960550" y="15319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6"/>
            <p:cNvSpPr/>
            <p:nvPr/>
          </p:nvSpPr>
          <p:spPr>
            <a:xfrm>
              <a:off x="2818725" y="33867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6"/>
            <p:cNvSpPr/>
            <p:nvPr/>
          </p:nvSpPr>
          <p:spPr>
            <a:xfrm>
              <a:off x="997525" y="1468050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6"/>
            <p:cNvSpPr/>
            <p:nvPr/>
          </p:nvSpPr>
          <p:spPr>
            <a:xfrm>
              <a:off x="2852325" y="33262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6"/>
            <p:cNvSpPr/>
            <p:nvPr/>
          </p:nvSpPr>
          <p:spPr>
            <a:xfrm>
              <a:off x="1034475" y="1431100"/>
              <a:ext cx="383075" cy="319225"/>
            </a:xfrm>
            <a:custGeom>
              <a:rect b="b" l="l" r="r" t="t"/>
              <a:pathLst>
                <a:path extrusionOk="0" h="12769" w="15323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6"/>
            <p:cNvSpPr/>
            <p:nvPr/>
          </p:nvSpPr>
          <p:spPr>
            <a:xfrm>
              <a:off x="2889300" y="32623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6"/>
            <p:cNvSpPr/>
            <p:nvPr/>
          </p:nvSpPr>
          <p:spPr>
            <a:xfrm>
              <a:off x="10781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6"/>
            <p:cNvSpPr/>
            <p:nvPr/>
          </p:nvSpPr>
          <p:spPr>
            <a:xfrm>
              <a:off x="2926250" y="32019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6"/>
            <p:cNvSpPr/>
            <p:nvPr/>
          </p:nvSpPr>
          <p:spPr>
            <a:xfrm>
              <a:off x="117560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6"/>
            <p:cNvSpPr/>
            <p:nvPr/>
          </p:nvSpPr>
          <p:spPr>
            <a:xfrm>
              <a:off x="2959850" y="31414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6"/>
            <p:cNvSpPr/>
            <p:nvPr/>
          </p:nvSpPr>
          <p:spPr>
            <a:xfrm>
              <a:off x="2996825" y="30775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6"/>
            <p:cNvSpPr/>
            <p:nvPr/>
          </p:nvSpPr>
          <p:spPr>
            <a:xfrm>
              <a:off x="12730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6"/>
            <p:cNvSpPr/>
            <p:nvPr/>
          </p:nvSpPr>
          <p:spPr>
            <a:xfrm>
              <a:off x="137050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6"/>
            <p:cNvSpPr/>
            <p:nvPr/>
          </p:nvSpPr>
          <p:spPr>
            <a:xfrm>
              <a:off x="3030425" y="30170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146795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6"/>
            <p:cNvSpPr/>
            <p:nvPr/>
          </p:nvSpPr>
          <p:spPr>
            <a:xfrm>
              <a:off x="3067375" y="29566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6"/>
            <p:cNvSpPr/>
            <p:nvPr/>
          </p:nvSpPr>
          <p:spPr>
            <a:xfrm>
              <a:off x="15653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6"/>
            <p:cNvSpPr/>
            <p:nvPr/>
          </p:nvSpPr>
          <p:spPr>
            <a:xfrm>
              <a:off x="3101000" y="28961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6"/>
            <p:cNvSpPr/>
            <p:nvPr/>
          </p:nvSpPr>
          <p:spPr>
            <a:xfrm>
              <a:off x="3137950" y="2802025"/>
              <a:ext cx="275550" cy="336050"/>
            </a:xfrm>
            <a:custGeom>
              <a:rect b="b" l="l" r="r" t="t"/>
              <a:pathLst>
                <a:path extrusionOk="0" h="13442" w="11022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6"/>
            <p:cNvSpPr/>
            <p:nvPr/>
          </p:nvSpPr>
          <p:spPr>
            <a:xfrm>
              <a:off x="166282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6"/>
            <p:cNvSpPr/>
            <p:nvPr/>
          </p:nvSpPr>
          <p:spPr>
            <a:xfrm>
              <a:off x="3006900" y="2573550"/>
              <a:ext cx="440200" cy="504050"/>
            </a:xfrm>
            <a:custGeom>
              <a:rect b="b" l="l" r="r" t="t"/>
              <a:pathLst>
                <a:path extrusionOk="0" h="20162" w="17608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6"/>
            <p:cNvSpPr/>
            <p:nvPr/>
          </p:nvSpPr>
          <p:spPr>
            <a:xfrm>
              <a:off x="17602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6"/>
            <p:cNvSpPr/>
            <p:nvPr/>
          </p:nvSpPr>
          <p:spPr>
            <a:xfrm>
              <a:off x="18543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6"/>
            <p:cNvSpPr/>
            <p:nvPr/>
          </p:nvSpPr>
          <p:spPr>
            <a:xfrm>
              <a:off x="2872500" y="2345050"/>
              <a:ext cx="611575" cy="672050"/>
            </a:xfrm>
            <a:custGeom>
              <a:rect b="b" l="l" r="r" t="t"/>
              <a:pathLst>
                <a:path extrusionOk="0" h="26882" w="24463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6"/>
            <p:cNvSpPr/>
            <p:nvPr/>
          </p:nvSpPr>
          <p:spPr>
            <a:xfrm>
              <a:off x="2741450" y="2113200"/>
              <a:ext cx="779575" cy="843425"/>
            </a:xfrm>
            <a:custGeom>
              <a:rect b="b" l="l" r="r" t="t"/>
              <a:pathLst>
                <a:path extrusionOk="0" h="33737" w="31183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6"/>
            <p:cNvSpPr/>
            <p:nvPr/>
          </p:nvSpPr>
          <p:spPr>
            <a:xfrm>
              <a:off x="195180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6"/>
            <p:cNvSpPr/>
            <p:nvPr/>
          </p:nvSpPr>
          <p:spPr>
            <a:xfrm>
              <a:off x="20492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6"/>
            <p:cNvSpPr/>
            <p:nvPr/>
          </p:nvSpPr>
          <p:spPr>
            <a:xfrm>
              <a:off x="2610400" y="18847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6"/>
            <p:cNvSpPr/>
            <p:nvPr/>
          </p:nvSpPr>
          <p:spPr>
            <a:xfrm>
              <a:off x="2146700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6"/>
            <p:cNvSpPr/>
            <p:nvPr/>
          </p:nvSpPr>
          <p:spPr>
            <a:xfrm>
              <a:off x="2244150" y="1431100"/>
              <a:ext cx="1075275" cy="1065175"/>
            </a:xfrm>
            <a:custGeom>
              <a:rect b="b" l="l" r="r" t="t"/>
              <a:pathLst>
                <a:path extrusionOk="0" h="42607" w="43011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2341575" y="1431100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2439025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6"/>
            <p:cNvSpPr/>
            <p:nvPr/>
          </p:nvSpPr>
          <p:spPr>
            <a:xfrm>
              <a:off x="2533125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6"/>
            <p:cNvSpPr/>
            <p:nvPr/>
          </p:nvSpPr>
          <p:spPr>
            <a:xfrm>
              <a:off x="2630575" y="1431100"/>
              <a:ext cx="161300" cy="147850"/>
            </a:xfrm>
            <a:custGeom>
              <a:rect b="b" l="l" r="r" t="t"/>
              <a:pathLst>
                <a:path extrusionOk="0" h="5914" w="6452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2" name="Google Shape;722;p6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6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6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6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6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7" name="Google Shape;727;p6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728" name="Google Shape;728;p6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6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6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6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6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6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34" name="Google Shape;73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48479" y="-29173"/>
            <a:ext cx="518175" cy="51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5" name="Google Shape;73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880" y="1217877"/>
            <a:ext cx="378505" cy="394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6" name="Google Shape;73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1207" y="3081195"/>
            <a:ext cx="410963" cy="410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6"/>
          <p:cNvPicPr preferRelativeResize="0"/>
          <p:nvPr/>
        </p:nvPicPr>
        <p:blipFill rotWithShape="1">
          <a:blip r:embed="rId5">
            <a:alphaModFix/>
          </a:blip>
          <a:srcRect b="31032" l="0" r="0" t="0"/>
          <a:stretch/>
        </p:blipFill>
        <p:spPr>
          <a:xfrm>
            <a:off x="627572" y="342599"/>
            <a:ext cx="871610" cy="9836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8" name="Google Shape;738;p6"/>
          <p:cNvGrpSpPr/>
          <p:nvPr/>
        </p:nvGrpSpPr>
        <p:grpSpPr>
          <a:xfrm>
            <a:off x="8067196" y="3984019"/>
            <a:ext cx="247469" cy="392302"/>
            <a:chOff x="6718575" y="2318625"/>
            <a:chExt cx="256950" cy="407375"/>
          </a:xfrm>
        </p:grpSpPr>
        <p:sp>
          <p:nvSpPr>
            <p:cNvPr id="739" name="Google Shape;739;p6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6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6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6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6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6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6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6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</a:lstStyle>
          <a:p/>
        </p:txBody>
      </p:sp>
      <p:grpSp>
        <p:nvGrpSpPr>
          <p:cNvPr id="749" name="Google Shape;749;p7"/>
          <p:cNvGrpSpPr/>
          <p:nvPr/>
        </p:nvGrpSpPr>
        <p:grpSpPr>
          <a:xfrm flipH="1" rot="10800000">
            <a:off x="411207" y="245768"/>
            <a:ext cx="1322798" cy="1145960"/>
            <a:chOff x="4088875" y="1431100"/>
            <a:chExt cx="3293000" cy="2852775"/>
          </a:xfrm>
        </p:grpSpPr>
        <p:sp>
          <p:nvSpPr>
            <p:cNvPr id="750" name="Google Shape;750;p7"/>
            <p:cNvSpPr/>
            <p:nvPr/>
          </p:nvSpPr>
          <p:spPr>
            <a:xfrm>
              <a:off x="483147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7"/>
            <p:cNvSpPr/>
            <p:nvPr/>
          </p:nvSpPr>
          <p:spPr>
            <a:xfrm>
              <a:off x="4697075" y="3907525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7"/>
            <p:cNvSpPr/>
            <p:nvPr/>
          </p:nvSpPr>
          <p:spPr>
            <a:xfrm>
              <a:off x="4566025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7"/>
            <p:cNvSpPr/>
            <p:nvPr/>
          </p:nvSpPr>
          <p:spPr>
            <a:xfrm>
              <a:off x="4434975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7"/>
            <p:cNvSpPr/>
            <p:nvPr/>
          </p:nvSpPr>
          <p:spPr>
            <a:xfrm>
              <a:off x="4300575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7"/>
            <p:cNvSpPr/>
            <p:nvPr/>
          </p:nvSpPr>
          <p:spPr>
            <a:xfrm>
              <a:off x="4169525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7"/>
            <p:cNvSpPr/>
            <p:nvPr/>
          </p:nvSpPr>
          <p:spPr>
            <a:xfrm>
              <a:off x="4088875" y="2822200"/>
              <a:ext cx="1481875" cy="1461675"/>
            </a:xfrm>
            <a:custGeom>
              <a:rect b="b" l="l" r="r" t="t"/>
              <a:pathLst>
                <a:path extrusionOk="0" h="58467" w="59275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7"/>
            <p:cNvSpPr/>
            <p:nvPr/>
          </p:nvSpPr>
          <p:spPr>
            <a:xfrm>
              <a:off x="4102325" y="2761700"/>
              <a:ext cx="1565875" cy="1522175"/>
            </a:xfrm>
            <a:custGeom>
              <a:rect b="b" l="l" r="r" t="t"/>
              <a:pathLst>
                <a:path extrusionOk="0" h="60887" w="62635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7"/>
            <p:cNvSpPr/>
            <p:nvPr/>
          </p:nvSpPr>
          <p:spPr>
            <a:xfrm>
              <a:off x="4139275" y="2697875"/>
              <a:ext cx="1626375" cy="1586000"/>
            </a:xfrm>
            <a:custGeom>
              <a:rect b="b" l="l" r="r" t="t"/>
              <a:pathLst>
                <a:path extrusionOk="0" h="63440" w="65055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7"/>
            <p:cNvSpPr/>
            <p:nvPr/>
          </p:nvSpPr>
          <p:spPr>
            <a:xfrm>
              <a:off x="4172900" y="2637375"/>
              <a:ext cx="1690175" cy="1646500"/>
            </a:xfrm>
            <a:custGeom>
              <a:rect b="b" l="l" r="r" t="t"/>
              <a:pathLst>
                <a:path extrusionOk="0" h="65860" w="67607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7"/>
            <p:cNvSpPr/>
            <p:nvPr/>
          </p:nvSpPr>
          <p:spPr>
            <a:xfrm>
              <a:off x="4209850" y="2576900"/>
              <a:ext cx="1750675" cy="1706975"/>
            </a:xfrm>
            <a:custGeom>
              <a:rect b="b" l="l" r="r" t="t"/>
              <a:pathLst>
                <a:path extrusionOk="0" h="68279" w="70027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7"/>
            <p:cNvSpPr/>
            <p:nvPr/>
          </p:nvSpPr>
          <p:spPr>
            <a:xfrm>
              <a:off x="4243450" y="2513050"/>
              <a:ext cx="1814525" cy="1770825"/>
            </a:xfrm>
            <a:custGeom>
              <a:rect b="b" l="l" r="r" t="t"/>
              <a:pathLst>
                <a:path extrusionOk="0" h="70833" w="72581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7"/>
            <p:cNvSpPr/>
            <p:nvPr/>
          </p:nvSpPr>
          <p:spPr>
            <a:xfrm>
              <a:off x="4280425" y="2452575"/>
              <a:ext cx="1875000" cy="1831300"/>
            </a:xfrm>
            <a:custGeom>
              <a:rect b="b" l="l" r="r" t="t"/>
              <a:pathLst>
                <a:path extrusionOk="0" h="73252" w="7500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7"/>
            <p:cNvSpPr/>
            <p:nvPr/>
          </p:nvSpPr>
          <p:spPr>
            <a:xfrm>
              <a:off x="4314025" y="2392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7"/>
            <p:cNvSpPr/>
            <p:nvPr/>
          </p:nvSpPr>
          <p:spPr>
            <a:xfrm>
              <a:off x="4350975" y="232825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7"/>
            <p:cNvSpPr/>
            <p:nvPr/>
          </p:nvSpPr>
          <p:spPr>
            <a:xfrm>
              <a:off x="4384575" y="2267775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7"/>
            <p:cNvSpPr/>
            <p:nvPr/>
          </p:nvSpPr>
          <p:spPr>
            <a:xfrm>
              <a:off x="4421550" y="2207275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7"/>
            <p:cNvSpPr/>
            <p:nvPr/>
          </p:nvSpPr>
          <p:spPr>
            <a:xfrm>
              <a:off x="4458500" y="2146800"/>
              <a:ext cx="2130375" cy="2137075"/>
            </a:xfrm>
            <a:custGeom>
              <a:rect b="b" l="l" r="r" t="t"/>
              <a:pathLst>
                <a:path extrusionOk="0" h="85483" w="85215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7"/>
            <p:cNvSpPr/>
            <p:nvPr/>
          </p:nvSpPr>
          <p:spPr>
            <a:xfrm>
              <a:off x="4492100" y="2082950"/>
              <a:ext cx="2133750" cy="2163975"/>
            </a:xfrm>
            <a:custGeom>
              <a:rect b="b" l="l" r="r" t="t"/>
              <a:pathLst>
                <a:path extrusionOk="0" h="86559" w="8535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7"/>
            <p:cNvSpPr/>
            <p:nvPr/>
          </p:nvSpPr>
          <p:spPr>
            <a:xfrm>
              <a:off x="4529075" y="2022475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7"/>
            <p:cNvSpPr/>
            <p:nvPr/>
          </p:nvSpPr>
          <p:spPr>
            <a:xfrm>
              <a:off x="4562675" y="1962000"/>
              <a:ext cx="2133725" cy="2160600"/>
            </a:xfrm>
            <a:custGeom>
              <a:rect b="b" l="l" r="r" t="t"/>
              <a:pathLst>
                <a:path extrusionOk="0" h="86424" w="85349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7"/>
            <p:cNvSpPr/>
            <p:nvPr/>
          </p:nvSpPr>
          <p:spPr>
            <a:xfrm>
              <a:off x="4599625" y="1898150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7"/>
            <p:cNvSpPr/>
            <p:nvPr/>
          </p:nvSpPr>
          <p:spPr>
            <a:xfrm>
              <a:off x="4633225" y="1837675"/>
              <a:ext cx="2133750" cy="2163950"/>
            </a:xfrm>
            <a:custGeom>
              <a:rect b="b" l="l" r="r" t="t"/>
              <a:pathLst>
                <a:path extrusionOk="0" h="86558" w="8535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7"/>
            <p:cNvSpPr/>
            <p:nvPr/>
          </p:nvSpPr>
          <p:spPr>
            <a:xfrm>
              <a:off x="4670200" y="1777175"/>
              <a:ext cx="2130375" cy="2160625"/>
            </a:xfrm>
            <a:custGeom>
              <a:rect b="b" l="l" r="r" t="t"/>
              <a:pathLst>
                <a:path extrusionOk="0" h="86425" w="85215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7"/>
            <p:cNvSpPr/>
            <p:nvPr/>
          </p:nvSpPr>
          <p:spPr>
            <a:xfrm>
              <a:off x="4707150" y="1713350"/>
              <a:ext cx="2130375" cy="2163950"/>
            </a:xfrm>
            <a:custGeom>
              <a:rect b="b" l="l" r="r" t="t"/>
              <a:pathLst>
                <a:path extrusionOk="0" h="86558" w="85215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7"/>
            <p:cNvSpPr/>
            <p:nvPr/>
          </p:nvSpPr>
          <p:spPr>
            <a:xfrm>
              <a:off x="4740750" y="16528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7"/>
            <p:cNvSpPr/>
            <p:nvPr/>
          </p:nvSpPr>
          <p:spPr>
            <a:xfrm>
              <a:off x="4777725" y="1592375"/>
              <a:ext cx="2130375" cy="2160600"/>
            </a:xfrm>
            <a:custGeom>
              <a:rect b="b" l="l" r="r" t="t"/>
              <a:pathLst>
                <a:path extrusionOk="0" h="86424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7"/>
            <p:cNvSpPr/>
            <p:nvPr/>
          </p:nvSpPr>
          <p:spPr>
            <a:xfrm>
              <a:off x="4811325" y="1531900"/>
              <a:ext cx="2133750" cy="2160600"/>
            </a:xfrm>
            <a:custGeom>
              <a:rect b="b" l="l" r="r" t="t"/>
              <a:pathLst>
                <a:path extrusionOk="0" h="86424" w="8535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7"/>
            <p:cNvSpPr/>
            <p:nvPr/>
          </p:nvSpPr>
          <p:spPr>
            <a:xfrm>
              <a:off x="4848275" y="14680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7"/>
            <p:cNvSpPr/>
            <p:nvPr/>
          </p:nvSpPr>
          <p:spPr>
            <a:xfrm>
              <a:off x="4881875" y="1431100"/>
              <a:ext cx="2133750" cy="2140425"/>
            </a:xfrm>
            <a:custGeom>
              <a:rect b="b" l="l" r="r" t="t"/>
              <a:pathLst>
                <a:path extrusionOk="0" h="85617" w="8535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7"/>
            <p:cNvSpPr/>
            <p:nvPr/>
          </p:nvSpPr>
          <p:spPr>
            <a:xfrm>
              <a:off x="4928925" y="1431100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7"/>
            <p:cNvSpPr/>
            <p:nvPr/>
          </p:nvSpPr>
          <p:spPr>
            <a:xfrm>
              <a:off x="5026375" y="1431100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7"/>
            <p:cNvSpPr/>
            <p:nvPr/>
          </p:nvSpPr>
          <p:spPr>
            <a:xfrm>
              <a:off x="5123825" y="143110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7"/>
            <p:cNvSpPr/>
            <p:nvPr/>
          </p:nvSpPr>
          <p:spPr>
            <a:xfrm>
              <a:off x="5221275" y="1431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7"/>
            <p:cNvSpPr/>
            <p:nvPr/>
          </p:nvSpPr>
          <p:spPr>
            <a:xfrm>
              <a:off x="5318700" y="1431100"/>
              <a:ext cx="1875025" cy="1831300"/>
            </a:xfrm>
            <a:custGeom>
              <a:rect b="b" l="l" r="r" t="t"/>
              <a:pathLst>
                <a:path extrusionOk="0" h="73252" w="75001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7"/>
            <p:cNvSpPr/>
            <p:nvPr/>
          </p:nvSpPr>
          <p:spPr>
            <a:xfrm>
              <a:off x="5416150" y="1431100"/>
              <a:ext cx="1811175" cy="1770825"/>
            </a:xfrm>
            <a:custGeom>
              <a:rect b="b" l="l" r="r" t="t"/>
              <a:pathLst>
                <a:path extrusionOk="0" h="70833" w="72447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7"/>
            <p:cNvSpPr/>
            <p:nvPr/>
          </p:nvSpPr>
          <p:spPr>
            <a:xfrm>
              <a:off x="5510250" y="1431100"/>
              <a:ext cx="1754025" cy="1706975"/>
            </a:xfrm>
            <a:custGeom>
              <a:rect b="b" l="l" r="r" t="t"/>
              <a:pathLst>
                <a:path extrusionOk="0" h="68279" w="70161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7"/>
            <p:cNvSpPr/>
            <p:nvPr/>
          </p:nvSpPr>
          <p:spPr>
            <a:xfrm>
              <a:off x="5607675" y="1431100"/>
              <a:ext cx="1690200" cy="1646500"/>
            </a:xfrm>
            <a:custGeom>
              <a:rect b="b" l="l" r="r" t="t"/>
              <a:pathLst>
                <a:path extrusionOk="0" h="65860" w="67608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7"/>
            <p:cNvSpPr/>
            <p:nvPr/>
          </p:nvSpPr>
          <p:spPr>
            <a:xfrm>
              <a:off x="5705125" y="1431100"/>
              <a:ext cx="1629725" cy="1586000"/>
            </a:xfrm>
            <a:custGeom>
              <a:rect b="b" l="l" r="r" t="t"/>
              <a:pathLst>
                <a:path extrusionOk="0" h="63440" w="65189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7"/>
            <p:cNvSpPr/>
            <p:nvPr/>
          </p:nvSpPr>
          <p:spPr>
            <a:xfrm>
              <a:off x="5802575" y="1431100"/>
              <a:ext cx="1565875" cy="1525525"/>
            </a:xfrm>
            <a:custGeom>
              <a:rect b="b" l="l" r="r" t="t"/>
              <a:pathLst>
                <a:path extrusionOk="0" h="61021" w="62635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7"/>
            <p:cNvSpPr/>
            <p:nvPr/>
          </p:nvSpPr>
          <p:spPr>
            <a:xfrm>
              <a:off x="5900025" y="1431100"/>
              <a:ext cx="1481850" cy="1461675"/>
            </a:xfrm>
            <a:custGeom>
              <a:rect b="b" l="l" r="r" t="t"/>
              <a:pathLst>
                <a:path extrusionOk="0" h="58467" w="59274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7"/>
            <p:cNvSpPr/>
            <p:nvPr/>
          </p:nvSpPr>
          <p:spPr>
            <a:xfrm>
              <a:off x="5997475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7"/>
            <p:cNvSpPr/>
            <p:nvPr/>
          </p:nvSpPr>
          <p:spPr>
            <a:xfrm>
              <a:off x="6094900" y="1431100"/>
              <a:ext cx="1075300" cy="1065175"/>
            </a:xfrm>
            <a:custGeom>
              <a:rect b="b" l="l" r="r" t="t"/>
              <a:pathLst>
                <a:path extrusionOk="0" h="42607" w="43012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7"/>
            <p:cNvSpPr/>
            <p:nvPr/>
          </p:nvSpPr>
          <p:spPr>
            <a:xfrm>
              <a:off x="6189000" y="1431100"/>
              <a:ext cx="850150" cy="836700"/>
            </a:xfrm>
            <a:custGeom>
              <a:rect b="b" l="l" r="r" t="t"/>
              <a:pathLst>
                <a:path extrusionOk="0" h="33468" w="34006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7"/>
            <p:cNvSpPr/>
            <p:nvPr/>
          </p:nvSpPr>
          <p:spPr>
            <a:xfrm>
              <a:off x="6286450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7"/>
            <p:cNvSpPr/>
            <p:nvPr/>
          </p:nvSpPr>
          <p:spPr>
            <a:xfrm>
              <a:off x="6383900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7"/>
            <p:cNvSpPr/>
            <p:nvPr/>
          </p:nvSpPr>
          <p:spPr>
            <a:xfrm>
              <a:off x="6481325" y="1431100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7" name="Google Shape;797;p7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7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7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7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1" name="Google Shape;801;p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802" name="Google Shape;802;p7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7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7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7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6" name="Google Shape;806;p7"/>
          <p:cNvGrpSpPr/>
          <p:nvPr/>
        </p:nvGrpSpPr>
        <p:grpSpPr>
          <a:xfrm flipH="1" rot="10800000">
            <a:off x="7663687" y="3682712"/>
            <a:ext cx="1034724" cy="895486"/>
            <a:chOff x="238125" y="1431100"/>
            <a:chExt cx="3296350" cy="2852775"/>
          </a:xfrm>
        </p:grpSpPr>
        <p:sp>
          <p:nvSpPr>
            <p:cNvPr id="807" name="Google Shape;807;p7"/>
            <p:cNvSpPr/>
            <p:nvPr/>
          </p:nvSpPr>
          <p:spPr>
            <a:xfrm>
              <a:off x="98072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849675" y="3907525"/>
              <a:ext cx="386425" cy="376350"/>
            </a:xfrm>
            <a:custGeom>
              <a:rect b="b" l="l" r="r" t="t"/>
              <a:pathLst>
                <a:path extrusionOk="0" h="15054" w="15457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715250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584200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7"/>
            <p:cNvSpPr/>
            <p:nvPr/>
          </p:nvSpPr>
          <p:spPr>
            <a:xfrm>
              <a:off x="449800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7"/>
            <p:cNvSpPr/>
            <p:nvPr/>
          </p:nvSpPr>
          <p:spPr>
            <a:xfrm>
              <a:off x="318750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7"/>
            <p:cNvSpPr/>
            <p:nvPr/>
          </p:nvSpPr>
          <p:spPr>
            <a:xfrm>
              <a:off x="128650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7"/>
            <p:cNvSpPr/>
            <p:nvPr/>
          </p:nvSpPr>
          <p:spPr>
            <a:xfrm>
              <a:off x="238125" y="28222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7"/>
            <p:cNvSpPr/>
            <p:nvPr/>
          </p:nvSpPr>
          <p:spPr>
            <a:xfrm>
              <a:off x="13839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7"/>
            <p:cNvSpPr/>
            <p:nvPr/>
          </p:nvSpPr>
          <p:spPr>
            <a:xfrm>
              <a:off x="251550" y="2761700"/>
              <a:ext cx="779600" cy="840075"/>
            </a:xfrm>
            <a:custGeom>
              <a:rect b="b" l="l" r="r" t="t"/>
              <a:pathLst>
                <a:path extrusionOk="0" h="33603" w="31184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7"/>
            <p:cNvSpPr/>
            <p:nvPr/>
          </p:nvSpPr>
          <p:spPr>
            <a:xfrm>
              <a:off x="288525" y="2697875"/>
              <a:ext cx="608200" cy="675400"/>
            </a:xfrm>
            <a:custGeom>
              <a:rect b="b" l="l" r="r" t="t"/>
              <a:pathLst>
                <a:path extrusionOk="0" h="27016" w="24328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7"/>
            <p:cNvSpPr/>
            <p:nvPr/>
          </p:nvSpPr>
          <p:spPr>
            <a:xfrm>
              <a:off x="14813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7"/>
            <p:cNvSpPr/>
            <p:nvPr/>
          </p:nvSpPr>
          <p:spPr>
            <a:xfrm>
              <a:off x="15788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7"/>
            <p:cNvSpPr/>
            <p:nvPr/>
          </p:nvSpPr>
          <p:spPr>
            <a:xfrm>
              <a:off x="322125" y="2637375"/>
              <a:ext cx="443550" cy="504050"/>
            </a:xfrm>
            <a:custGeom>
              <a:rect b="b" l="l" r="r" t="t"/>
              <a:pathLst>
                <a:path extrusionOk="0" h="20162" w="17742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7"/>
            <p:cNvSpPr/>
            <p:nvPr/>
          </p:nvSpPr>
          <p:spPr>
            <a:xfrm>
              <a:off x="359075" y="2576900"/>
              <a:ext cx="275575" cy="336050"/>
            </a:xfrm>
            <a:custGeom>
              <a:rect b="b" l="l" r="r" t="t"/>
              <a:pathLst>
                <a:path extrusionOk="0" h="13442" w="11023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7"/>
            <p:cNvSpPr/>
            <p:nvPr/>
          </p:nvSpPr>
          <p:spPr>
            <a:xfrm>
              <a:off x="167627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7"/>
            <p:cNvSpPr/>
            <p:nvPr/>
          </p:nvSpPr>
          <p:spPr>
            <a:xfrm>
              <a:off x="392675" y="2513050"/>
              <a:ext cx="275575" cy="309175"/>
            </a:xfrm>
            <a:custGeom>
              <a:rect b="b" l="l" r="r" t="t"/>
              <a:pathLst>
                <a:path extrusionOk="0" h="12367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7"/>
            <p:cNvSpPr/>
            <p:nvPr/>
          </p:nvSpPr>
          <p:spPr>
            <a:xfrm>
              <a:off x="177372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7"/>
            <p:cNvSpPr/>
            <p:nvPr/>
          </p:nvSpPr>
          <p:spPr>
            <a:xfrm>
              <a:off x="429650" y="24525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7"/>
            <p:cNvSpPr/>
            <p:nvPr/>
          </p:nvSpPr>
          <p:spPr>
            <a:xfrm>
              <a:off x="1871150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7"/>
            <p:cNvSpPr/>
            <p:nvPr/>
          </p:nvSpPr>
          <p:spPr>
            <a:xfrm>
              <a:off x="196525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7"/>
            <p:cNvSpPr/>
            <p:nvPr/>
          </p:nvSpPr>
          <p:spPr>
            <a:xfrm>
              <a:off x="466600" y="23921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7"/>
            <p:cNvSpPr/>
            <p:nvPr/>
          </p:nvSpPr>
          <p:spPr>
            <a:xfrm>
              <a:off x="206270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7"/>
            <p:cNvSpPr/>
            <p:nvPr/>
          </p:nvSpPr>
          <p:spPr>
            <a:xfrm>
              <a:off x="500200" y="23282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7"/>
            <p:cNvSpPr/>
            <p:nvPr/>
          </p:nvSpPr>
          <p:spPr>
            <a:xfrm>
              <a:off x="537175" y="22677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7"/>
            <p:cNvSpPr/>
            <p:nvPr/>
          </p:nvSpPr>
          <p:spPr>
            <a:xfrm>
              <a:off x="216015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7"/>
            <p:cNvSpPr/>
            <p:nvPr/>
          </p:nvSpPr>
          <p:spPr>
            <a:xfrm>
              <a:off x="570775" y="22072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7"/>
            <p:cNvSpPr/>
            <p:nvPr/>
          </p:nvSpPr>
          <p:spPr>
            <a:xfrm>
              <a:off x="22575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7"/>
            <p:cNvSpPr/>
            <p:nvPr/>
          </p:nvSpPr>
          <p:spPr>
            <a:xfrm>
              <a:off x="2355025" y="3964650"/>
              <a:ext cx="383100" cy="319225"/>
            </a:xfrm>
            <a:custGeom>
              <a:rect b="b" l="l" r="r" t="t"/>
              <a:pathLst>
                <a:path extrusionOk="0" h="12769" w="15324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7"/>
            <p:cNvSpPr/>
            <p:nvPr/>
          </p:nvSpPr>
          <p:spPr>
            <a:xfrm>
              <a:off x="607725" y="214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7"/>
            <p:cNvSpPr/>
            <p:nvPr/>
          </p:nvSpPr>
          <p:spPr>
            <a:xfrm>
              <a:off x="2452475" y="3941125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7"/>
            <p:cNvSpPr/>
            <p:nvPr/>
          </p:nvSpPr>
          <p:spPr>
            <a:xfrm>
              <a:off x="641325" y="208295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7"/>
            <p:cNvSpPr/>
            <p:nvPr/>
          </p:nvSpPr>
          <p:spPr>
            <a:xfrm>
              <a:off x="678300" y="20224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7"/>
            <p:cNvSpPr/>
            <p:nvPr/>
          </p:nvSpPr>
          <p:spPr>
            <a:xfrm>
              <a:off x="2533125" y="3877275"/>
              <a:ext cx="275550" cy="309175"/>
            </a:xfrm>
            <a:custGeom>
              <a:rect b="b" l="l" r="r" t="t"/>
              <a:pathLst>
                <a:path extrusionOk="0" h="12367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7"/>
            <p:cNvSpPr/>
            <p:nvPr/>
          </p:nvSpPr>
          <p:spPr>
            <a:xfrm>
              <a:off x="2570075" y="381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7"/>
            <p:cNvSpPr/>
            <p:nvPr/>
          </p:nvSpPr>
          <p:spPr>
            <a:xfrm>
              <a:off x="711900" y="19620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7"/>
            <p:cNvSpPr/>
            <p:nvPr/>
          </p:nvSpPr>
          <p:spPr>
            <a:xfrm>
              <a:off x="2603675" y="37563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7"/>
            <p:cNvSpPr/>
            <p:nvPr/>
          </p:nvSpPr>
          <p:spPr>
            <a:xfrm>
              <a:off x="748850" y="18981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7"/>
            <p:cNvSpPr/>
            <p:nvPr/>
          </p:nvSpPr>
          <p:spPr>
            <a:xfrm>
              <a:off x="2640650" y="36924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7"/>
            <p:cNvSpPr/>
            <p:nvPr/>
          </p:nvSpPr>
          <p:spPr>
            <a:xfrm>
              <a:off x="785825" y="18376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7"/>
            <p:cNvSpPr/>
            <p:nvPr/>
          </p:nvSpPr>
          <p:spPr>
            <a:xfrm>
              <a:off x="2677600" y="36320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7"/>
            <p:cNvSpPr/>
            <p:nvPr/>
          </p:nvSpPr>
          <p:spPr>
            <a:xfrm>
              <a:off x="819425" y="177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7"/>
            <p:cNvSpPr/>
            <p:nvPr/>
          </p:nvSpPr>
          <p:spPr>
            <a:xfrm>
              <a:off x="2711200" y="35715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7"/>
            <p:cNvSpPr/>
            <p:nvPr/>
          </p:nvSpPr>
          <p:spPr>
            <a:xfrm>
              <a:off x="856375" y="17133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7"/>
            <p:cNvSpPr/>
            <p:nvPr/>
          </p:nvSpPr>
          <p:spPr>
            <a:xfrm>
              <a:off x="890000" y="165285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7"/>
            <p:cNvSpPr/>
            <p:nvPr/>
          </p:nvSpPr>
          <p:spPr>
            <a:xfrm>
              <a:off x="2748175" y="35110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7"/>
            <p:cNvSpPr/>
            <p:nvPr/>
          </p:nvSpPr>
          <p:spPr>
            <a:xfrm>
              <a:off x="2781775" y="344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7"/>
            <p:cNvSpPr/>
            <p:nvPr/>
          </p:nvSpPr>
          <p:spPr>
            <a:xfrm>
              <a:off x="926950" y="15923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7"/>
            <p:cNvSpPr/>
            <p:nvPr/>
          </p:nvSpPr>
          <p:spPr>
            <a:xfrm>
              <a:off x="960550" y="15319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7"/>
            <p:cNvSpPr/>
            <p:nvPr/>
          </p:nvSpPr>
          <p:spPr>
            <a:xfrm>
              <a:off x="2818725" y="33867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7"/>
            <p:cNvSpPr/>
            <p:nvPr/>
          </p:nvSpPr>
          <p:spPr>
            <a:xfrm>
              <a:off x="997525" y="1468050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7"/>
            <p:cNvSpPr/>
            <p:nvPr/>
          </p:nvSpPr>
          <p:spPr>
            <a:xfrm>
              <a:off x="2852325" y="33262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7"/>
            <p:cNvSpPr/>
            <p:nvPr/>
          </p:nvSpPr>
          <p:spPr>
            <a:xfrm>
              <a:off x="1034475" y="1431100"/>
              <a:ext cx="383075" cy="319225"/>
            </a:xfrm>
            <a:custGeom>
              <a:rect b="b" l="l" r="r" t="t"/>
              <a:pathLst>
                <a:path extrusionOk="0" h="12769" w="15323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7"/>
            <p:cNvSpPr/>
            <p:nvPr/>
          </p:nvSpPr>
          <p:spPr>
            <a:xfrm>
              <a:off x="2889300" y="32623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7"/>
            <p:cNvSpPr/>
            <p:nvPr/>
          </p:nvSpPr>
          <p:spPr>
            <a:xfrm>
              <a:off x="10781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7"/>
            <p:cNvSpPr/>
            <p:nvPr/>
          </p:nvSpPr>
          <p:spPr>
            <a:xfrm>
              <a:off x="2926250" y="32019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7"/>
            <p:cNvSpPr/>
            <p:nvPr/>
          </p:nvSpPr>
          <p:spPr>
            <a:xfrm>
              <a:off x="117560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7"/>
            <p:cNvSpPr/>
            <p:nvPr/>
          </p:nvSpPr>
          <p:spPr>
            <a:xfrm>
              <a:off x="2959850" y="31414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7"/>
            <p:cNvSpPr/>
            <p:nvPr/>
          </p:nvSpPr>
          <p:spPr>
            <a:xfrm>
              <a:off x="2996825" y="30775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7"/>
            <p:cNvSpPr/>
            <p:nvPr/>
          </p:nvSpPr>
          <p:spPr>
            <a:xfrm>
              <a:off x="12730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7"/>
            <p:cNvSpPr/>
            <p:nvPr/>
          </p:nvSpPr>
          <p:spPr>
            <a:xfrm>
              <a:off x="137050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7"/>
            <p:cNvSpPr/>
            <p:nvPr/>
          </p:nvSpPr>
          <p:spPr>
            <a:xfrm>
              <a:off x="3030425" y="30170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7"/>
            <p:cNvSpPr/>
            <p:nvPr/>
          </p:nvSpPr>
          <p:spPr>
            <a:xfrm>
              <a:off x="146795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7"/>
            <p:cNvSpPr/>
            <p:nvPr/>
          </p:nvSpPr>
          <p:spPr>
            <a:xfrm>
              <a:off x="3067375" y="29566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7"/>
            <p:cNvSpPr/>
            <p:nvPr/>
          </p:nvSpPr>
          <p:spPr>
            <a:xfrm>
              <a:off x="15653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7"/>
            <p:cNvSpPr/>
            <p:nvPr/>
          </p:nvSpPr>
          <p:spPr>
            <a:xfrm>
              <a:off x="3101000" y="28961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7"/>
            <p:cNvSpPr/>
            <p:nvPr/>
          </p:nvSpPr>
          <p:spPr>
            <a:xfrm>
              <a:off x="3137950" y="2802025"/>
              <a:ext cx="275550" cy="336050"/>
            </a:xfrm>
            <a:custGeom>
              <a:rect b="b" l="l" r="r" t="t"/>
              <a:pathLst>
                <a:path extrusionOk="0" h="13442" w="11022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7"/>
            <p:cNvSpPr/>
            <p:nvPr/>
          </p:nvSpPr>
          <p:spPr>
            <a:xfrm>
              <a:off x="166282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7"/>
            <p:cNvSpPr/>
            <p:nvPr/>
          </p:nvSpPr>
          <p:spPr>
            <a:xfrm>
              <a:off x="3006900" y="2573550"/>
              <a:ext cx="440200" cy="504050"/>
            </a:xfrm>
            <a:custGeom>
              <a:rect b="b" l="l" r="r" t="t"/>
              <a:pathLst>
                <a:path extrusionOk="0" h="20162" w="17608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7"/>
            <p:cNvSpPr/>
            <p:nvPr/>
          </p:nvSpPr>
          <p:spPr>
            <a:xfrm>
              <a:off x="17602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7"/>
            <p:cNvSpPr/>
            <p:nvPr/>
          </p:nvSpPr>
          <p:spPr>
            <a:xfrm>
              <a:off x="18543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7"/>
            <p:cNvSpPr/>
            <p:nvPr/>
          </p:nvSpPr>
          <p:spPr>
            <a:xfrm>
              <a:off x="2872500" y="2345050"/>
              <a:ext cx="611575" cy="672050"/>
            </a:xfrm>
            <a:custGeom>
              <a:rect b="b" l="l" r="r" t="t"/>
              <a:pathLst>
                <a:path extrusionOk="0" h="26882" w="24463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7"/>
            <p:cNvSpPr/>
            <p:nvPr/>
          </p:nvSpPr>
          <p:spPr>
            <a:xfrm>
              <a:off x="2741450" y="2113200"/>
              <a:ext cx="779575" cy="843425"/>
            </a:xfrm>
            <a:custGeom>
              <a:rect b="b" l="l" r="r" t="t"/>
              <a:pathLst>
                <a:path extrusionOk="0" h="33737" w="31183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7"/>
            <p:cNvSpPr/>
            <p:nvPr/>
          </p:nvSpPr>
          <p:spPr>
            <a:xfrm>
              <a:off x="195180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7"/>
            <p:cNvSpPr/>
            <p:nvPr/>
          </p:nvSpPr>
          <p:spPr>
            <a:xfrm>
              <a:off x="20492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7"/>
            <p:cNvSpPr/>
            <p:nvPr/>
          </p:nvSpPr>
          <p:spPr>
            <a:xfrm>
              <a:off x="2610400" y="18847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7"/>
            <p:cNvSpPr/>
            <p:nvPr/>
          </p:nvSpPr>
          <p:spPr>
            <a:xfrm>
              <a:off x="2146700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7"/>
            <p:cNvSpPr/>
            <p:nvPr/>
          </p:nvSpPr>
          <p:spPr>
            <a:xfrm>
              <a:off x="2244150" y="1431100"/>
              <a:ext cx="1075275" cy="1065175"/>
            </a:xfrm>
            <a:custGeom>
              <a:rect b="b" l="l" r="r" t="t"/>
              <a:pathLst>
                <a:path extrusionOk="0" h="42607" w="43011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7"/>
            <p:cNvSpPr/>
            <p:nvPr/>
          </p:nvSpPr>
          <p:spPr>
            <a:xfrm>
              <a:off x="2341575" y="1431100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7"/>
            <p:cNvSpPr/>
            <p:nvPr/>
          </p:nvSpPr>
          <p:spPr>
            <a:xfrm>
              <a:off x="2439025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7"/>
            <p:cNvSpPr/>
            <p:nvPr/>
          </p:nvSpPr>
          <p:spPr>
            <a:xfrm>
              <a:off x="2533125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7"/>
            <p:cNvSpPr/>
            <p:nvPr/>
          </p:nvSpPr>
          <p:spPr>
            <a:xfrm>
              <a:off x="2630575" y="1431100"/>
              <a:ext cx="161300" cy="147850"/>
            </a:xfrm>
            <a:custGeom>
              <a:rect b="b" l="l" r="r" t="t"/>
              <a:pathLst>
                <a:path extrusionOk="0" h="5914" w="6452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9" name="Google Shape;889;p7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7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1" name="Google Shape;891;p7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7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3" name="Google Shape;893;p7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4" name="Google Shape;894;p7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895" name="Google Shape;895;p7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7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7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7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7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7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01" name="Google Shape;90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47777" y="-35992"/>
            <a:ext cx="518175" cy="51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2" name="Google Shape;90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880" y="1217877"/>
            <a:ext cx="378505" cy="394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03" name="Google Shape;90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1207" y="3081195"/>
            <a:ext cx="410963" cy="410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04" name="Google Shape;904;p7"/>
          <p:cNvPicPr preferRelativeResize="0"/>
          <p:nvPr/>
        </p:nvPicPr>
        <p:blipFill rotWithShape="1">
          <a:blip r:embed="rId5">
            <a:alphaModFix/>
          </a:blip>
          <a:srcRect b="31032" l="0" r="0" t="0"/>
          <a:stretch/>
        </p:blipFill>
        <p:spPr>
          <a:xfrm>
            <a:off x="614671" y="320002"/>
            <a:ext cx="893927" cy="1008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5" name="Google Shape;905;p7"/>
          <p:cNvGrpSpPr/>
          <p:nvPr/>
        </p:nvGrpSpPr>
        <p:grpSpPr>
          <a:xfrm>
            <a:off x="8061706" y="3951668"/>
            <a:ext cx="247469" cy="392302"/>
            <a:chOff x="6718575" y="2318625"/>
            <a:chExt cx="256950" cy="407375"/>
          </a:xfrm>
        </p:grpSpPr>
        <p:sp>
          <p:nvSpPr>
            <p:cNvPr id="906" name="Google Shape;906;p7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7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7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7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7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7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7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7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5" name="Google Shape;915;p8"/>
          <p:cNvGrpSpPr/>
          <p:nvPr/>
        </p:nvGrpSpPr>
        <p:grpSpPr>
          <a:xfrm flipH="1" rot="10800000">
            <a:off x="316371" y="178888"/>
            <a:ext cx="1088337" cy="942842"/>
            <a:chOff x="4088875" y="1431100"/>
            <a:chExt cx="3293000" cy="2852775"/>
          </a:xfrm>
        </p:grpSpPr>
        <p:sp>
          <p:nvSpPr>
            <p:cNvPr id="916" name="Google Shape;916;p8"/>
            <p:cNvSpPr/>
            <p:nvPr/>
          </p:nvSpPr>
          <p:spPr>
            <a:xfrm>
              <a:off x="483147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8"/>
            <p:cNvSpPr/>
            <p:nvPr/>
          </p:nvSpPr>
          <p:spPr>
            <a:xfrm>
              <a:off x="4697075" y="3907525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8"/>
            <p:cNvSpPr/>
            <p:nvPr/>
          </p:nvSpPr>
          <p:spPr>
            <a:xfrm>
              <a:off x="4566025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8"/>
            <p:cNvSpPr/>
            <p:nvPr/>
          </p:nvSpPr>
          <p:spPr>
            <a:xfrm>
              <a:off x="4434975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8"/>
            <p:cNvSpPr/>
            <p:nvPr/>
          </p:nvSpPr>
          <p:spPr>
            <a:xfrm>
              <a:off x="4300575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8"/>
            <p:cNvSpPr/>
            <p:nvPr/>
          </p:nvSpPr>
          <p:spPr>
            <a:xfrm>
              <a:off x="4169525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8"/>
            <p:cNvSpPr/>
            <p:nvPr/>
          </p:nvSpPr>
          <p:spPr>
            <a:xfrm>
              <a:off x="4088875" y="2822200"/>
              <a:ext cx="1481875" cy="1461675"/>
            </a:xfrm>
            <a:custGeom>
              <a:rect b="b" l="l" r="r" t="t"/>
              <a:pathLst>
                <a:path extrusionOk="0" h="58467" w="59275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8"/>
            <p:cNvSpPr/>
            <p:nvPr/>
          </p:nvSpPr>
          <p:spPr>
            <a:xfrm>
              <a:off x="4102325" y="2761700"/>
              <a:ext cx="1565875" cy="1522175"/>
            </a:xfrm>
            <a:custGeom>
              <a:rect b="b" l="l" r="r" t="t"/>
              <a:pathLst>
                <a:path extrusionOk="0" h="60887" w="62635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8"/>
            <p:cNvSpPr/>
            <p:nvPr/>
          </p:nvSpPr>
          <p:spPr>
            <a:xfrm>
              <a:off x="4139275" y="2697875"/>
              <a:ext cx="1626375" cy="1586000"/>
            </a:xfrm>
            <a:custGeom>
              <a:rect b="b" l="l" r="r" t="t"/>
              <a:pathLst>
                <a:path extrusionOk="0" h="63440" w="65055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8"/>
            <p:cNvSpPr/>
            <p:nvPr/>
          </p:nvSpPr>
          <p:spPr>
            <a:xfrm>
              <a:off x="4172900" y="2637375"/>
              <a:ext cx="1690175" cy="1646500"/>
            </a:xfrm>
            <a:custGeom>
              <a:rect b="b" l="l" r="r" t="t"/>
              <a:pathLst>
                <a:path extrusionOk="0" h="65860" w="67607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8"/>
            <p:cNvSpPr/>
            <p:nvPr/>
          </p:nvSpPr>
          <p:spPr>
            <a:xfrm>
              <a:off x="4209850" y="2576900"/>
              <a:ext cx="1750675" cy="1706975"/>
            </a:xfrm>
            <a:custGeom>
              <a:rect b="b" l="l" r="r" t="t"/>
              <a:pathLst>
                <a:path extrusionOk="0" h="68279" w="70027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8"/>
            <p:cNvSpPr/>
            <p:nvPr/>
          </p:nvSpPr>
          <p:spPr>
            <a:xfrm>
              <a:off x="4243450" y="2513050"/>
              <a:ext cx="1814525" cy="1770825"/>
            </a:xfrm>
            <a:custGeom>
              <a:rect b="b" l="l" r="r" t="t"/>
              <a:pathLst>
                <a:path extrusionOk="0" h="70833" w="72581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8"/>
            <p:cNvSpPr/>
            <p:nvPr/>
          </p:nvSpPr>
          <p:spPr>
            <a:xfrm>
              <a:off x="4280425" y="2452575"/>
              <a:ext cx="1875000" cy="1831300"/>
            </a:xfrm>
            <a:custGeom>
              <a:rect b="b" l="l" r="r" t="t"/>
              <a:pathLst>
                <a:path extrusionOk="0" h="73252" w="7500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8"/>
            <p:cNvSpPr/>
            <p:nvPr/>
          </p:nvSpPr>
          <p:spPr>
            <a:xfrm>
              <a:off x="4314025" y="2392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8"/>
            <p:cNvSpPr/>
            <p:nvPr/>
          </p:nvSpPr>
          <p:spPr>
            <a:xfrm>
              <a:off x="4350975" y="232825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8"/>
            <p:cNvSpPr/>
            <p:nvPr/>
          </p:nvSpPr>
          <p:spPr>
            <a:xfrm>
              <a:off x="4384575" y="2267775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8"/>
            <p:cNvSpPr/>
            <p:nvPr/>
          </p:nvSpPr>
          <p:spPr>
            <a:xfrm>
              <a:off x="4421550" y="2207275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8"/>
            <p:cNvSpPr/>
            <p:nvPr/>
          </p:nvSpPr>
          <p:spPr>
            <a:xfrm>
              <a:off x="4458500" y="2146800"/>
              <a:ext cx="2130375" cy="2137075"/>
            </a:xfrm>
            <a:custGeom>
              <a:rect b="b" l="l" r="r" t="t"/>
              <a:pathLst>
                <a:path extrusionOk="0" h="85483" w="85215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4492100" y="2082950"/>
              <a:ext cx="2133750" cy="2163975"/>
            </a:xfrm>
            <a:custGeom>
              <a:rect b="b" l="l" r="r" t="t"/>
              <a:pathLst>
                <a:path extrusionOk="0" h="86559" w="8535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4529075" y="2022475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4562675" y="1962000"/>
              <a:ext cx="2133725" cy="2160600"/>
            </a:xfrm>
            <a:custGeom>
              <a:rect b="b" l="l" r="r" t="t"/>
              <a:pathLst>
                <a:path extrusionOk="0" h="86424" w="85349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4599625" y="1898150"/>
              <a:ext cx="2130375" cy="2163975"/>
            </a:xfrm>
            <a:custGeom>
              <a:rect b="b" l="l" r="r" t="t"/>
              <a:pathLst>
                <a:path extrusionOk="0" h="86559" w="85215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4633225" y="1837675"/>
              <a:ext cx="2133750" cy="2163950"/>
            </a:xfrm>
            <a:custGeom>
              <a:rect b="b" l="l" r="r" t="t"/>
              <a:pathLst>
                <a:path extrusionOk="0" h="86558" w="8535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4670200" y="1777175"/>
              <a:ext cx="2130375" cy="2160625"/>
            </a:xfrm>
            <a:custGeom>
              <a:rect b="b" l="l" r="r" t="t"/>
              <a:pathLst>
                <a:path extrusionOk="0" h="86425" w="85215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4707150" y="1713350"/>
              <a:ext cx="2130375" cy="2163950"/>
            </a:xfrm>
            <a:custGeom>
              <a:rect b="b" l="l" r="r" t="t"/>
              <a:pathLst>
                <a:path extrusionOk="0" h="86558" w="85215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4740750" y="16528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4777725" y="1592375"/>
              <a:ext cx="2130375" cy="2160600"/>
            </a:xfrm>
            <a:custGeom>
              <a:rect b="b" l="l" r="r" t="t"/>
              <a:pathLst>
                <a:path extrusionOk="0" h="86424" w="85215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4811325" y="1531900"/>
              <a:ext cx="2133750" cy="2160600"/>
            </a:xfrm>
            <a:custGeom>
              <a:rect b="b" l="l" r="r" t="t"/>
              <a:pathLst>
                <a:path extrusionOk="0" h="86424" w="8535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4848275" y="1468050"/>
              <a:ext cx="2130400" cy="2163975"/>
            </a:xfrm>
            <a:custGeom>
              <a:rect b="b" l="l" r="r" t="t"/>
              <a:pathLst>
                <a:path extrusionOk="0" h="86559" w="85216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4881875" y="1431100"/>
              <a:ext cx="2133750" cy="2140425"/>
            </a:xfrm>
            <a:custGeom>
              <a:rect b="b" l="l" r="r" t="t"/>
              <a:pathLst>
                <a:path extrusionOk="0" h="85617" w="8535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4928925" y="1431100"/>
              <a:ext cx="2120300" cy="2076600"/>
            </a:xfrm>
            <a:custGeom>
              <a:rect b="b" l="l" r="r" t="t"/>
              <a:pathLst>
                <a:path extrusionOk="0" h="83064" w="84812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5026375" y="1431100"/>
              <a:ext cx="2059825" cy="2016100"/>
            </a:xfrm>
            <a:custGeom>
              <a:rect b="b" l="l" r="r" t="t"/>
              <a:pathLst>
                <a:path extrusionOk="0" h="80644" w="82393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5123825" y="1431100"/>
              <a:ext cx="1995975" cy="1955625"/>
            </a:xfrm>
            <a:custGeom>
              <a:rect b="b" l="l" r="r" t="t"/>
              <a:pathLst>
                <a:path extrusionOk="0" h="78225" w="79839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5221275" y="1431100"/>
              <a:ext cx="1935475" cy="1891775"/>
            </a:xfrm>
            <a:custGeom>
              <a:rect b="b" l="l" r="r" t="t"/>
              <a:pathLst>
                <a:path extrusionOk="0" h="75671" w="77419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5318700" y="1431100"/>
              <a:ext cx="1875025" cy="1831300"/>
            </a:xfrm>
            <a:custGeom>
              <a:rect b="b" l="l" r="r" t="t"/>
              <a:pathLst>
                <a:path extrusionOk="0" h="73252" w="75001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5416150" y="1431100"/>
              <a:ext cx="1811175" cy="1770825"/>
            </a:xfrm>
            <a:custGeom>
              <a:rect b="b" l="l" r="r" t="t"/>
              <a:pathLst>
                <a:path extrusionOk="0" h="70833" w="72447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5510250" y="1431100"/>
              <a:ext cx="1754025" cy="1706975"/>
            </a:xfrm>
            <a:custGeom>
              <a:rect b="b" l="l" r="r" t="t"/>
              <a:pathLst>
                <a:path extrusionOk="0" h="68279" w="70161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5607675" y="1431100"/>
              <a:ext cx="1690200" cy="1646500"/>
            </a:xfrm>
            <a:custGeom>
              <a:rect b="b" l="l" r="r" t="t"/>
              <a:pathLst>
                <a:path extrusionOk="0" h="65860" w="67608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5705125" y="1431100"/>
              <a:ext cx="1629725" cy="1586000"/>
            </a:xfrm>
            <a:custGeom>
              <a:rect b="b" l="l" r="r" t="t"/>
              <a:pathLst>
                <a:path extrusionOk="0" h="63440" w="65189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5802575" y="1431100"/>
              <a:ext cx="1565875" cy="1525525"/>
            </a:xfrm>
            <a:custGeom>
              <a:rect b="b" l="l" r="r" t="t"/>
              <a:pathLst>
                <a:path extrusionOk="0" h="61021" w="62635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5900025" y="1431100"/>
              <a:ext cx="1481850" cy="1461675"/>
            </a:xfrm>
            <a:custGeom>
              <a:rect b="b" l="l" r="r" t="t"/>
              <a:pathLst>
                <a:path extrusionOk="0" h="58467" w="59274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5997475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094900" y="1431100"/>
              <a:ext cx="1075300" cy="1065175"/>
            </a:xfrm>
            <a:custGeom>
              <a:rect b="b" l="l" r="r" t="t"/>
              <a:pathLst>
                <a:path extrusionOk="0" h="42607" w="43012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189000" y="1431100"/>
              <a:ext cx="850150" cy="836700"/>
            </a:xfrm>
            <a:custGeom>
              <a:rect b="b" l="l" r="r" t="t"/>
              <a:pathLst>
                <a:path extrusionOk="0" h="33468" w="34006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286450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3900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481325" y="1431100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3" name="Google Shape;963;p8"/>
          <p:cNvSpPr/>
          <p:nvPr/>
        </p:nvSpPr>
        <p:spPr>
          <a:xfrm flipH="1" rot="10800000">
            <a:off x="-123825" y="847792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" name="Google Shape;964;p8"/>
          <p:cNvSpPr/>
          <p:nvPr/>
        </p:nvSpPr>
        <p:spPr>
          <a:xfrm flipH="1" rot="10800000">
            <a:off x="503116" y="1161450"/>
            <a:ext cx="352800" cy="305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" name="Google Shape;965;p8"/>
          <p:cNvSpPr/>
          <p:nvPr/>
        </p:nvSpPr>
        <p:spPr>
          <a:xfrm flipH="1" rot="10800000">
            <a:off x="1208424" y="-131812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8"/>
          <p:cNvSpPr/>
          <p:nvPr/>
        </p:nvSpPr>
        <p:spPr>
          <a:xfrm flipH="1" rot="10800000">
            <a:off x="247753" y="49693"/>
            <a:ext cx="295200" cy="2556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7" name="Google Shape;967;p8"/>
          <p:cNvGrpSpPr/>
          <p:nvPr/>
        </p:nvGrpSpPr>
        <p:grpSpPr>
          <a:xfrm flipH="1" rot="10800000">
            <a:off x="8218343" y="4123089"/>
            <a:ext cx="685311" cy="593092"/>
            <a:chOff x="238125" y="1431100"/>
            <a:chExt cx="3296350" cy="2852775"/>
          </a:xfrm>
        </p:grpSpPr>
        <p:sp>
          <p:nvSpPr>
            <p:cNvPr id="968" name="Google Shape;968;p8"/>
            <p:cNvSpPr/>
            <p:nvPr/>
          </p:nvSpPr>
          <p:spPr>
            <a:xfrm>
              <a:off x="980725" y="4136025"/>
              <a:ext cx="157950" cy="147850"/>
            </a:xfrm>
            <a:custGeom>
              <a:rect b="b" l="l" r="r" t="t"/>
              <a:pathLst>
                <a:path extrusionOk="0" h="5914" w="6318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849675" y="3907525"/>
              <a:ext cx="386425" cy="376350"/>
            </a:xfrm>
            <a:custGeom>
              <a:rect b="b" l="l" r="r" t="t"/>
              <a:pathLst>
                <a:path extrusionOk="0" h="15054" w="15457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715250" y="3675675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584200" y="3447175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449800" y="3218700"/>
              <a:ext cx="1078650" cy="1065175"/>
            </a:xfrm>
            <a:custGeom>
              <a:rect b="b" l="l" r="r" t="t"/>
              <a:pathLst>
                <a:path extrusionOk="0" h="42607" w="43146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318750" y="2990200"/>
              <a:ext cx="1307150" cy="1293675"/>
            </a:xfrm>
            <a:custGeom>
              <a:rect b="b" l="l" r="r" t="t"/>
              <a:pathLst>
                <a:path extrusionOk="0" h="51747" w="52286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128650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238125" y="28222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13839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251550" y="2761700"/>
              <a:ext cx="779600" cy="840075"/>
            </a:xfrm>
            <a:custGeom>
              <a:rect b="b" l="l" r="r" t="t"/>
              <a:pathLst>
                <a:path extrusionOk="0" h="33603" w="31184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288525" y="2697875"/>
              <a:ext cx="608200" cy="675400"/>
            </a:xfrm>
            <a:custGeom>
              <a:rect b="b" l="l" r="r" t="t"/>
              <a:pathLst>
                <a:path extrusionOk="0" h="27016" w="24328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14813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157882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322125" y="2637375"/>
              <a:ext cx="443550" cy="504050"/>
            </a:xfrm>
            <a:custGeom>
              <a:rect b="b" l="l" r="r" t="t"/>
              <a:pathLst>
                <a:path extrusionOk="0" h="20162" w="17742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359075" y="2576900"/>
              <a:ext cx="275575" cy="336050"/>
            </a:xfrm>
            <a:custGeom>
              <a:rect b="b" l="l" r="r" t="t"/>
              <a:pathLst>
                <a:path extrusionOk="0" h="13442" w="11023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167627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392675" y="2513050"/>
              <a:ext cx="275575" cy="309175"/>
            </a:xfrm>
            <a:custGeom>
              <a:rect b="b" l="l" r="r" t="t"/>
              <a:pathLst>
                <a:path extrusionOk="0" h="12367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1773725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429650" y="24525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1871150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1965250" y="396465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466600" y="23921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206270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500200" y="23282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537175" y="22677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2160150" y="396465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570775" y="22072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2257575" y="396465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2355025" y="3964650"/>
              <a:ext cx="383100" cy="319225"/>
            </a:xfrm>
            <a:custGeom>
              <a:rect b="b" l="l" r="r" t="t"/>
              <a:pathLst>
                <a:path extrusionOk="0" h="12769" w="15324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07725" y="214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2452475" y="3941125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41325" y="208295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78300" y="20224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2533125" y="3877275"/>
              <a:ext cx="275550" cy="309175"/>
            </a:xfrm>
            <a:custGeom>
              <a:rect b="b" l="l" r="r" t="t"/>
              <a:pathLst>
                <a:path extrusionOk="0" h="12367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2570075" y="38168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11900" y="19620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2603675" y="37563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748850" y="18981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2640650" y="36924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785825" y="18376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2677600" y="36320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819425" y="177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2711200" y="35715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856375" y="1713350"/>
              <a:ext cx="275575" cy="309150"/>
            </a:xfrm>
            <a:custGeom>
              <a:rect b="b" l="l" r="r" t="t"/>
              <a:pathLst>
                <a:path extrusionOk="0" h="12366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890000" y="165285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2748175" y="35110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2781775" y="34471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926950" y="15923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960550" y="1531900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2818725" y="33867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997525" y="1468050"/>
              <a:ext cx="322600" cy="305800"/>
            </a:xfrm>
            <a:custGeom>
              <a:rect b="b" l="l" r="r" t="t"/>
              <a:pathLst>
                <a:path extrusionOk="0" h="12232" w="12904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2852325" y="3326225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1034475" y="1431100"/>
              <a:ext cx="383075" cy="319225"/>
            </a:xfrm>
            <a:custGeom>
              <a:rect b="b" l="l" r="r" t="t"/>
              <a:pathLst>
                <a:path extrusionOk="0" h="12769" w="15323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2889300" y="32623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10781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2926250" y="3201900"/>
              <a:ext cx="272200" cy="305800"/>
            </a:xfrm>
            <a:custGeom>
              <a:rect b="b" l="l" r="r" t="t"/>
              <a:pathLst>
                <a:path extrusionOk="0" h="12232" w="10888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117560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2959850" y="31414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2996825" y="3077575"/>
              <a:ext cx="275550" cy="309150"/>
            </a:xfrm>
            <a:custGeom>
              <a:rect b="b" l="l" r="r" t="t"/>
              <a:pathLst>
                <a:path extrusionOk="0" h="12366" w="11022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12730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137050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3030425" y="301707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1467950" y="1431100"/>
              <a:ext cx="433475" cy="319225"/>
            </a:xfrm>
            <a:custGeom>
              <a:rect b="b" l="l" r="r" t="t"/>
              <a:pathLst>
                <a:path extrusionOk="0" h="12769" w="17339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3067375" y="2956600"/>
              <a:ext cx="275575" cy="305800"/>
            </a:xfrm>
            <a:custGeom>
              <a:rect b="b" l="l" r="r" t="t"/>
              <a:pathLst>
                <a:path extrusionOk="0" h="12232" w="11023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15653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3101000" y="2896125"/>
              <a:ext cx="275550" cy="305800"/>
            </a:xfrm>
            <a:custGeom>
              <a:rect b="b" l="l" r="r" t="t"/>
              <a:pathLst>
                <a:path extrusionOk="0" h="12232" w="11022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3137950" y="2802025"/>
              <a:ext cx="275550" cy="336050"/>
            </a:xfrm>
            <a:custGeom>
              <a:rect b="b" l="l" r="r" t="t"/>
              <a:pathLst>
                <a:path extrusionOk="0" h="13442" w="11022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166282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3006900" y="2573550"/>
              <a:ext cx="440200" cy="504050"/>
            </a:xfrm>
            <a:custGeom>
              <a:rect b="b" l="l" r="r" t="t"/>
              <a:pathLst>
                <a:path extrusionOk="0" h="20162" w="17608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1760275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1854350" y="1431100"/>
              <a:ext cx="436850" cy="319225"/>
            </a:xfrm>
            <a:custGeom>
              <a:rect b="b" l="l" r="r" t="t"/>
              <a:pathLst>
                <a:path extrusionOk="0" h="12769" w="17474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2872500" y="2345050"/>
              <a:ext cx="611575" cy="672050"/>
            </a:xfrm>
            <a:custGeom>
              <a:rect b="b" l="l" r="r" t="t"/>
              <a:pathLst>
                <a:path extrusionOk="0" h="26882" w="24463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2741450" y="2113200"/>
              <a:ext cx="779575" cy="843425"/>
            </a:xfrm>
            <a:custGeom>
              <a:rect b="b" l="l" r="r" t="t"/>
              <a:pathLst>
                <a:path extrusionOk="0" h="33737" w="31183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195180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2049250" y="1431100"/>
              <a:ext cx="433500" cy="319225"/>
            </a:xfrm>
            <a:custGeom>
              <a:rect b="b" l="l" r="r" t="t"/>
              <a:pathLst>
                <a:path extrusionOk="0" h="12769" w="1734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2610400" y="1884700"/>
              <a:ext cx="924075" cy="1008075"/>
            </a:xfrm>
            <a:custGeom>
              <a:rect b="b" l="l" r="r" t="t"/>
              <a:pathLst>
                <a:path extrusionOk="0" h="40323" w="36963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2146700" y="1431100"/>
              <a:ext cx="1307125" cy="1297025"/>
            </a:xfrm>
            <a:custGeom>
              <a:rect b="b" l="l" r="r" t="t"/>
              <a:pathLst>
                <a:path extrusionOk="0" h="51881" w="52285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2244150" y="1431100"/>
              <a:ext cx="1075275" cy="1065175"/>
            </a:xfrm>
            <a:custGeom>
              <a:rect b="b" l="l" r="r" t="t"/>
              <a:pathLst>
                <a:path extrusionOk="0" h="42607" w="43011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2341575" y="1431100"/>
              <a:ext cx="846800" cy="836700"/>
            </a:xfrm>
            <a:custGeom>
              <a:rect b="b" l="l" r="r" t="t"/>
              <a:pathLst>
                <a:path extrusionOk="0" h="33468" w="33872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2439025" y="1431100"/>
              <a:ext cx="618300" cy="608200"/>
            </a:xfrm>
            <a:custGeom>
              <a:rect b="b" l="l" r="r" t="t"/>
              <a:pathLst>
                <a:path extrusionOk="0" h="24328" w="24732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2533125" y="1431100"/>
              <a:ext cx="389800" cy="376350"/>
            </a:xfrm>
            <a:custGeom>
              <a:rect b="b" l="l" r="r" t="t"/>
              <a:pathLst>
                <a:path extrusionOk="0" h="15054" w="15592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2630575" y="1431100"/>
              <a:ext cx="161300" cy="147850"/>
            </a:xfrm>
            <a:custGeom>
              <a:rect b="b" l="l" r="r" t="t"/>
              <a:pathLst>
                <a:path extrusionOk="0" h="5914" w="6452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0" name="Google Shape;1050;p8"/>
          <p:cNvSpPr/>
          <p:nvPr/>
        </p:nvSpPr>
        <p:spPr>
          <a:xfrm flipH="1" rot="10800000">
            <a:off x="8763568" y="4485979"/>
            <a:ext cx="543000" cy="470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1" name="Google Shape;1051;p8"/>
          <p:cNvSpPr/>
          <p:nvPr/>
        </p:nvSpPr>
        <p:spPr>
          <a:xfrm flipH="1" rot="10800000">
            <a:off x="8523810" y="4741100"/>
            <a:ext cx="284100" cy="2457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2" name="Google Shape;1052;p8"/>
          <p:cNvSpPr/>
          <p:nvPr/>
        </p:nvSpPr>
        <p:spPr>
          <a:xfrm flipH="1" rot="10800000">
            <a:off x="8322785" y="3628023"/>
            <a:ext cx="543000" cy="470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p8"/>
          <p:cNvSpPr/>
          <p:nvPr/>
        </p:nvSpPr>
        <p:spPr>
          <a:xfrm flipH="1" rot="10800000">
            <a:off x="8763569" y="4009882"/>
            <a:ext cx="237600" cy="2058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4" name="Google Shape;1054;p8"/>
          <p:cNvPicPr preferRelativeResize="0"/>
          <p:nvPr/>
        </p:nvPicPr>
        <p:blipFill rotWithShape="1">
          <a:blip r:embed="rId2">
            <a:alphaModFix/>
          </a:blip>
          <a:srcRect b="31032" l="0" r="0" t="0"/>
          <a:stretch/>
        </p:blipFill>
        <p:spPr>
          <a:xfrm>
            <a:off x="496669" y="235871"/>
            <a:ext cx="708522" cy="799611"/>
          </a:xfrm>
          <a:prstGeom prst="rect">
            <a:avLst/>
          </a:prstGeom>
          <a:noFill/>
          <a:ln>
            <a:noFill/>
          </a:ln>
        </p:spPr>
      </p:pic>
      <p:sp>
        <p:nvSpPr>
          <p:cNvPr id="1055" name="Google Shape;1055;p8"/>
          <p:cNvSpPr/>
          <p:nvPr/>
        </p:nvSpPr>
        <p:spPr>
          <a:xfrm>
            <a:off x="1418723" y="83785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6" name="Google Shape;1056;p8"/>
          <p:cNvGrpSpPr/>
          <p:nvPr/>
        </p:nvGrpSpPr>
        <p:grpSpPr>
          <a:xfrm>
            <a:off x="8423195" y="4261410"/>
            <a:ext cx="280482" cy="332772"/>
            <a:chOff x="5241175" y="4959100"/>
            <a:chExt cx="539775" cy="517775"/>
          </a:xfrm>
        </p:grpSpPr>
        <p:sp>
          <p:nvSpPr>
            <p:cNvPr id="1057" name="Google Shape;1057;p8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63" name="Google Shape;106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52" y="946565"/>
            <a:ext cx="390342" cy="39034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64" name="Google Shape;1064;p8"/>
          <p:cNvGrpSpPr/>
          <p:nvPr/>
        </p:nvGrpSpPr>
        <p:grpSpPr>
          <a:xfrm>
            <a:off x="8866870" y="4543782"/>
            <a:ext cx="247469" cy="392302"/>
            <a:chOff x="6718575" y="2318625"/>
            <a:chExt cx="256950" cy="407375"/>
          </a:xfrm>
        </p:grpSpPr>
        <p:sp>
          <p:nvSpPr>
            <p:cNvPr id="1065" name="Google Shape;1065;p8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9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5" name="Google Shape;1075;p9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1076" name="Google Shape;107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b="0" i="0" sz="5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b="0" i="0" sz="5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b="0" i="0" sz="5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b="0" i="0" sz="5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b="0" i="0" sz="5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b="0" i="0" sz="5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b="0" i="0" sz="5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b="0" i="0" sz="5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b="0" i="0" sz="5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1079" name="Google Shape;1079;p1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2800"/>
              <a:buFont typeface="Muli"/>
              <a:buNone/>
              <a:defRPr b="0" i="0" sz="28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2800"/>
              <a:buFont typeface="Muli"/>
              <a:buNone/>
              <a:defRPr b="0" i="0" sz="28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2800"/>
              <a:buFont typeface="Muli"/>
              <a:buNone/>
              <a:defRPr b="0" i="0" sz="28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2800"/>
              <a:buFont typeface="Muli"/>
              <a:buNone/>
              <a:defRPr b="0" i="0" sz="28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2800"/>
              <a:buFont typeface="Muli"/>
              <a:buNone/>
              <a:defRPr b="0" i="0" sz="28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2800"/>
              <a:buFont typeface="Muli"/>
              <a:buNone/>
              <a:defRPr b="0" i="0" sz="28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2800"/>
              <a:buFont typeface="Muli"/>
              <a:buNone/>
              <a:defRPr b="0" i="0" sz="28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2800"/>
              <a:buFont typeface="Muli"/>
              <a:buNone/>
              <a:defRPr b="0" i="0" sz="28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2800"/>
              <a:buFont typeface="Muli"/>
              <a:buNone/>
              <a:defRPr b="0" i="0" sz="28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1080" name="Google Shape;108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0E293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b="0" i="0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b="0" i="0" sz="1400" u="none" cap="none" strike="noStrik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RIlzDVc86WhkVY0K4NCdOFVHQmw2D_fc/view" TargetMode="External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6.jpg"/><Relationship Id="rId5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Relationship Id="rId4" Type="http://schemas.openxmlformats.org/officeDocument/2006/relationships/image" Target="../media/image14.jpg"/><Relationship Id="rId5" Type="http://schemas.openxmlformats.org/officeDocument/2006/relationships/image" Target="../media/image1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1"/>
          <p:cNvSpPr txBox="1"/>
          <p:nvPr>
            <p:ph type="ctrTitle"/>
          </p:nvPr>
        </p:nvSpPr>
        <p:spPr>
          <a:xfrm>
            <a:off x="271820" y="1652077"/>
            <a:ext cx="87111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</a:pPr>
            <a:r>
              <a:rPr b="1" lang="en-US" sz="4800" u="none" cap="none" strike="noStrike">
                <a:solidFill>
                  <a:srgbClr val="19BBD5"/>
                </a:solidFill>
              </a:rPr>
              <a:t>Knuckles, </a:t>
            </a:r>
            <a:br>
              <a:rPr b="1" lang="en-US" sz="4800" u="none" cap="none" strike="noStrike">
                <a:solidFill>
                  <a:srgbClr val="19BBD5"/>
                </a:solidFill>
              </a:rPr>
            </a:br>
            <a:r>
              <a:rPr b="1" lang="en-US" sz="4800" u="none" cap="none" strike="noStrike">
                <a:solidFill>
                  <a:srgbClr val="19BBD5"/>
                </a:solidFill>
              </a:rPr>
              <a:t>The Robotic Arm</a:t>
            </a:r>
            <a:endParaRPr b="1" sz="4800" u="none" cap="none" strike="noStrike">
              <a:solidFill>
                <a:srgbClr val="19BBD5"/>
              </a:solidFill>
            </a:endParaRPr>
          </a:p>
        </p:txBody>
      </p:sp>
      <p:sp>
        <p:nvSpPr>
          <p:cNvPr id="1086" name="Google Shape;1086;p11"/>
          <p:cNvSpPr txBox="1"/>
          <p:nvPr>
            <p:ph type="ctrTitle"/>
          </p:nvPr>
        </p:nvSpPr>
        <p:spPr>
          <a:xfrm>
            <a:off x="866775" y="2601425"/>
            <a:ext cx="75213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</a:pPr>
            <a:r>
              <a:rPr b="0" i="0" lang="en-US" sz="2000" u="none" cap="none" strike="noStrike">
                <a:solidFill>
                  <a:srgbClr val="C6DAEC"/>
                </a:solidFill>
                <a:latin typeface="Nixie One"/>
                <a:ea typeface="Nixie One"/>
                <a:cs typeface="Nixie One"/>
                <a:sym typeface="Nixie One"/>
              </a:rPr>
              <a:t>Andrew Blanchard, Matthew </a:t>
            </a:r>
            <a:r>
              <a:rPr lang="en-US" sz="2000">
                <a:solidFill>
                  <a:srgbClr val="C6DAEC"/>
                </a:solidFill>
              </a:rPr>
              <a:t>van Zuilekom</a:t>
            </a:r>
            <a:r>
              <a:rPr b="0" i="0" lang="en-US" sz="2000" u="none" cap="none" strike="noStrike">
                <a:solidFill>
                  <a:srgbClr val="C6DAEC"/>
                </a:solidFill>
                <a:latin typeface="Nixie One"/>
                <a:ea typeface="Nixie One"/>
                <a:cs typeface="Nixie One"/>
                <a:sym typeface="Nixie One"/>
              </a:rPr>
              <a:t>,                    Rym Benchaabane, Paola Hernandez</a:t>
            </a:r>
            <a:endParaRPr b="0" i="0" sz="2000" u="none" cap="none" strike="noStrike">
              <a:solidFill>
                <a:srgbClr val="C6DAEC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087" name="Google Shape;1087;p11"/>
          <p:cNvSpPr txBox="1"/>
          <p:nvPr/>
        </p:nvSpPr>
        <p:spPr>
          <a:xfrm>
            <a:off x="124675" y="4737200"/>
            <a:ext cx="24645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ECE 4335: ECE Systems Design</a:t>
            </a:r>
            <a:endParaRPr b="0"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88" name="Google Shape;1088;p11"/>
          <p:cNvSpPr txBox="1"/>
          <p:nvPr/>
        </p:nvSpPr>
        <p:spPr>
          <a:xfrm>
            <a:off x="165700" y="161225"/>
            <a:ext cx="24645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Sponsored by MakerSpace</a:t>
            </a:r>
            <a:endParaRPr b="0"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89" name="Google Shape;1089;p11"/>
          <p:cNvSpPr txBox="1"/>
          <p:nvPr/>
        </p:nvSpPr>
        <p:spPr>
          <a:xfrm>
            <a:off x="6893050" y="4737200"/>
            <a:ext cx="24645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Faculty Advisor: Dr. Becker</a:t>
            </a:r>
            <a:endParaRPr b="0" i="0" sz="1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4" name="Google Shape;1154;p20" title="VIDEO0095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857250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5" name="Google Shape;1155;p20"/>
          <p:cNvSpPr txBox="1"/>
          <p:nvPr/>
        </p:nvSpPr>
        <p:spPr>
          <a:xfrm>
            <a:off x="2617600" y="4268200"/>
            <a:ext cx="39981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Video 1. Demonstration of Knuckles moving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1"/>
          <p:cNvSpPr txBox="1"/>
          <p:nvPr>
            <p:ph type="title"/>
          </p:nvPr>
        </p:nvSpPr>
        <p:spPr>
          <a:xfrm>
            <a:off x="1861500" y="663075"/>
            <a:ext cx="64020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 Constraints</a:t>
            </a:r>
            <a:endParaRPr/>
          </a:p>
        </p:txBody>
      </p:sp>
      <p:sp>
        <p:nvSpPr>
          <p:cNvPr id="1161" name="Google Shape;1161;p21"/>
          <p:cNvSpPr txBox="1"/>
          <p:nvPr>
            <p:ph idx="1" type="body"/>
          </p:nvPr>
        </p:nvSpPr>
        <p:spPr>
          <a:xfrm>
            <a:off x="1303600" y="1737425"/>
            <a:ext cx="6183000" cy="27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800"/>
              <a:buFont typeface="Verdana"/>
              <a:buChar char="◇"/>
            </a:pPr>
            <a:r>
              <a:rPr lang="en-US" sz="1800">
                <a:latin typeface="Tahoma"/>
                <a:ea typeface="Tahoma"/>
                <a:cs typeface="Tahoma"/>
                <a:sym typeface="Tahoma"/>
              </a:rPr>
              <a:t>Limited t</a:t>
            </a:r>
            <a:r>
              <a:rPr lang="en-US" sz="1800">
                <a:latin typeface="Tahoma"/>
                <a:ea typeface="Tahoma"/>
                <a:cs typeface="Tahoma"/>
                <a:sym typeface="Tahoma"/>
              </a:rPr>
              <a:t>ime 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￭"/>
            </a:pPr>
            <a:r>
              <a:rPr lang="en-US" sz="1800">
                <a:latin typeface="Tahoma"/>
                <a:ea typeface="Tahoma"/>
                <a:cs typeface="Tahoma"/>
                <a:sym typeface="Tahoma"/>
              </a:rPr>
              <a:t>Less time to optimize the gripper design to accommodate more shapes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800"/>
              <a:buFont typeface="Tahoma"/>
              <a:buChar char="◇"/>
            </a:pPr>
            <a:r>
              <a:rPr lang="en-US" sz="1800">
                <a:latin typeface="Tahoma"/>
                <a:ea typeface="Tahoma"/>
                <a:cs typeface="Tahoma"/>
                <a:sym typeface="Tahoma"/>
              </a:rPr>
              <a:t>Limited weight to lift 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9BBD5"/>
              </a:buClr>
              <a:buSzPts val="1800"/>
              <a:buFont typeface="Tahoma"/>
              <a:buChar char="◇"/>
            </a:pPr>
            <a:r>
              <a:rPr lang="en-US" sz="1800">
                <a:latin typeface="Tahoma"/>
                <a:ea typeface="Tahoma"/>
                <a:cs typeface="Tahoma"/>
                <a:sym typeface="Tahoma"/>
              </a:rPr>
              <a:t>Overheated motors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800"/>
              <a:buFont typeface="Verdana"/>
              <a:buChar char="◇"/>
            </a:pPr>
            <a:r>
              <a:rPr lang="en-US" sz="1800">
                <a:latin typeface="Tahoma"/>
                <a:ea typeface="Tahoma"/>
                <a:cs typeface="Tahoma"/>
                <a:sym typeface="Tahoma"/>
              </a:rPr>
              <a:t>Limited vision field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￭"/>
            </a:pPr>
            <a:r>
              <a:rPr lang="en-US" sz="1800">
                <a:latin typeface="Tahoma"/>
                <a:ea typeface="Tahoma"/>
                <a:cs typeface="Tahoma"/>
                <a:sym typeface="Tahoma"/>
              </a:rPr>
              <a:t>RealSense depth camera can’t see within one foot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22"/>
          <p:cNvSpPr/>
          <p:nvPr/>
        </p:nvSpPr>
        <p:spPr>
          <a:xfrm>
            <a:off x="220750" y="1325150"/>
            <a:ext cx="8937900" cy="37203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22"/>
          <p:cNvSpPr txBox="1"/>
          <p:nvPr>
            <p:ph type="title"/>
          </p:nvPr>
        </p:nvSpPr>
        <p:spPr>
          <a:xfrm>
            <a:off x="1985936" y="440200"/>
            <a:ext cx="73110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 sz="3000"/>
              <a:t>Target Objective - Goal Analysis</a:t>
            </a:r>
            <a:endParaRPr b="0" i="0" sz="3000" u="none" cap="none" strike="noStrik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pic>
        <p:nvPicPr>
          <p:cNvPr id="1168" name="Google Shape;1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25" y="1325150"/>
            <a:ext cx="8111424" cy="36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9" name="Google Shape;1169;p22"/>
          <p:cNvSpPr txBox="1"/>
          <p:nvPr/>
        </p:nvSpPr>
        <p:spPr>
          <a:xfrm>
            <a:off x="-288125" y="3440925"/>
            <a:ext cx="4869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8. Goals and work progress </a:t>
            </a:r>
            <a:endParaRPr b="1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23"/>
          <p:cNvSpPr txBox="1"/>
          <p:nvPr>
            <p:ph type="title"/>
          </p:nvPr>
        </p:nvSpPr>
        <p:spPr>
          <a:xfrm>
            <a:off x="1998541" y="661352"/>
            <a:ext cx="73110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 sz="3800"/>
              <a:t>Test Plan</a:t>
            </a:r>
            <a:endParaRPr sz="3800"/>
          </a:p>
        </p:txBody>
      </p:sp>
      <p:sp>
        <p:nvSpPr>
          <p:cNvPr id="1175" name="Google Shape;1175;p23"/>
          <p:cNvSpPr txBox="1"/>
          <p:nvPr>
            <p:ph idx="1" type="body"/>
          </p:nvPr>
        </p:nvSpPr>
        <p:spPr>
          <a:xfrm>
            <a:off x="988700" y="1035675"/>
            <a:ext cx="6979200" cy="3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b="1" lang="en-US" sz="1600">
                <a:latin typeface="Tahoma"/>
                <a:ea typeface="Tahoma"/>
                <a:cs typeface="Tahoma"/>
                <a:sym typeface="Tahoma"/>
              </a:rPr>
              <a:t>December:</a:t>
            </a:r>
            <a:endParaRPr b="1"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spcBef>
                <a:spcPts val="600"/>
              </a:spcBef>
              <a:spcAft>
                <a:spcPts val="0"/>
              </a:spcAft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Test the mobility of the robot: Verify the arm and gripper motion with a controller and when connected to ROS.</a:t>
            </a:r>
            <a:endParaRPr b="1"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spcBef>
                <a:spcPts val="600"/>
              </a:spcBef>
              <a:spcAft>
                <a:spcPts val="0"/>
              </a:spcAft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Test the search function: Use text commands to have the robot point at objects.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spcBef>
                <a:spcPts val="600"/>
              </a:spcBef>
              <a:spcAft>
                <a:spcPts val="0"/>
              </a:spcAft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Test the retrieval function: Use text commands to </a:t>
            </a:r>
            <a:br>
              <a:rPr lang="en-US" sz="1600">
                <a:latin typeface="Tahoma"/>
                <a:ea typeface="Tahoma"/>
                <a:cs typeface="Tahoma"/>
                <a:sym typeface="Tahoma"/>
              </a:rPr>
            </a:b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retrieve an object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24"/>
          <p:cNvSpPr txBox="1"/>
          <p:nvPr>
            <p:ph type="title"/>
          </p:nvPr>
        </p:nvSpPr>
        <p:spPr>
          <a:xfrm>
            <a:off x="1998541" y="661352"/>
            <a:ext cx="73110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 sz="3800"/>
              <a:t>Test Plan</a:t>
            </a:r>
            <a:endParaRPr b="0" i="0" sz="4000" u="none" cap="none" strike="noStrik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181" name="Google Shape;1181;p24"/>
          <p:cNvSpPr txBox="1"/>
          <p:nvPr>
            <p:ph idx="1" type="body"/>
          </p:nvPr>
        </p:nvSpPr>
        <p:spPr>
          <a:xfrm>
            <a:off x="1064900" y="1035675"/>
            <a:ext cx="6979200" cy="3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b="1" lang="en-US" sz="1600">
                <a:latin typeface="Tahoma"/>
                <a:ea typeface="Tahoma"/>
                <a:cs typeface="Tahoma"/>
                <a:sym typeface="Tahoma"/>
              </a:rPr>
              <a:t>January: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 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spcBef>
                <a:spcPts val="600"/>
              </a:spcBef>
              <a:spcAft>
                <a:spcPts val="0"/>
              </a:spcAft>
              <a:buClr>
                <a:srgbClr val="1DB5D6"/>
              </a:buClr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Test the voice recognition: Compare voice commands </a:t>
            </a:r>
            <a:br>
              <a:rPr lang="en-US" sz="1600">
                <a:latin typeface="Tahoma"/>
                <a:ea typeface="Tahoma"/>
                <a:cs typeface="Tahoma"/>
                <a:sym typeface="Tahoma"/>
              </a:rPr>
            </a:b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to the text in the ROS terminal.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spcBef>
                <a:spcPts val="600"/>
              </a:spcBef>
              <a:spcAft>
                <a:spcPts val="0"/>
              </a:spcAft>
              <a:buClr>
                <a:srgbClr val="1DB5D6"/>
              </a:buClr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Test the gripper with the return: Robot presents user with </a:t>
            </a:r>
            <a:br>
              <a:rPr lang="en-US" sz="1600">
                <a:latin typeface="Tahoma"/>
                <a:ea typeface="Tahoma"/>
                <a:cs typeface="Tahoma"/>
                <a:sym typeface="Tahoma"/>
              </a:rPr>
            </a:b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object and waits until the user pulls on the object to let go.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b="1" lang="en-US" sz="1600">
                <a:latin typeface="Tahoma"/>
                <a:ea typeface="Tahoma"/>
                <a:cs typeface="Tahoma"/>
                <a:sym typeface="Tahoma"/>
              </a:rPr>
              <a:t>February:</a:t>
            </a:r>
            <a:endParaRPr b="1"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spcBef>
                <a:spcPts val="600"/>
              </a:spcBef>
              <a:spcAft>
                <a:spcPts val="0"/>
              </a:spcAft>
              <a:buClr>
                <a:srgbClr val="1DB5D6"/>
              </a:buClr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Last minute tuning 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b="1" lang="en-US" sz="1600">
                <a:latin typeface="Tahoma"/>
                <a:ea typeface="Tahoma"/>
                <a:cs typeface="Tahoma"/>
                <a:sym typeface="Tahoma"/>
              </a:rPr>
              <a:t>Mid-March: </a:t>
            </a:r>
            <a:endParaRPr b="1" sz="1600">
              <a:latin typeface="Tahoma"/>
              <a:ea typeface="Tahoma"/>
              <a:cs typeface="Tahoma"/>
              <a:sym typeface="Tahom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Tahoma"/>
              <a:buChar char="￭"/>
            </a:pPr>
            <a:r>
              <a:rPr b="1" lang="en-US">
                <a:solidFill>
                  <a:srgbClr val="C6DAEC"/>
                </a:solidFill>
                <a:highlight>
                  <a:srgbClr val="E06666"/>
                </a:highlight>
                <a:latin typeface="Tahoma"/>
                <a:ea typeface="Tahoma"/>
                <a:cs typeface="Tahoma"/>
                <a:sym typeface="Tahoma"/>
              </a:rPr>
              <a:t>2019 ECEDHA Conference in Tucson, Arizona</a:t>
            </a:r>
            <a:endParaRPr b="1">
              <a:solidFill>
                <a:srgbClr val="C6DAEC"/>
              </a:solidFill>
              <a:highlight>
                <a:srgbClr val="E06666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Tahoma"/>
              <a:ea typeface="Tahoma"/>
              <a:cs typeface="Tahoma"/>
              <a:sym typeface="Tahom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Tahoma"/>
              <a:ea typeface="Tahoma"/>
              <a:cs typeface="Tahoma"/>
              <a:sym typeface="Tahom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25"/>
          <p:cNvSpPr txBox="1"/>
          <p:nvPr>
            <p:ph type="title"/>
          </p:nvPr>
        </p:nvSpPr>
        <p:spPr>
          <a:xfrm>
            <a:off x="2366308" y="257150"/>
            <a:ext cx="73110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 sz="3200"/>
              <a:t>Budget</a:t>
            </a:r>
            <a:endParaRPr b="0" i="0" sz="3200" u="none" cap="none" strike="noStrik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187" name="Google Shape;1187;p25"/>
          <p:cNvSpPr txBox="1"/>
          <p:nvPr>
            <p:ph idx="1" type="body"/>
          </p:nvPr>
        </p:nvSpPr>
        <p:spPr>
          <a:xfrm>
            <a:off x="1793300" y="373025"/>
            <a:ext cx="7665300" cy="27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800"/>
              <a:buFont typeface="Verdana"/>
              <a:buChar char="◇"/>
            </a:pPr>
            <a:r>
              <a:rPr lang="en-US" sz="1800">
                <a:latin typeface="Tahoma"/>
                <a:ea typeface="Tahoma"/>
                <a:cs typeface="Tahoma"/>
                <a:sym typeface="Tahoma"/>
              </a:rPr>
              <a:t>Total Budget: $1,800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800"/>
              <a:buFont typeface="Tahoma"/>
              <a:buChar char="◇"/>
            </a:pPr>
            <a:r>
              <a:rPr lang="en-US" sz="1800">
                <a:latin typeface="Tahoma"/>
                <a:ea typeface="Tahoma"/>
                <a:cs typeface="Tahoma"/>
                <a:sym typeface="Tahoma"/>
              </a:rPr>
              <a:t>Used 59.2%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188" name="Google Shape;118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8250" y="1534075"/>
            <a:ext cx="6003125" cy="307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9" name="Google Shape;1189;p25"/>
          <p:cNvSpPr/>
          <p:nvPr/>
        </p:nvSpPr>
        <p:spPr>
          <a:xfrm flipH="1">
            <a:off x="3141025" y="4400550"/>
            <a:ext cx="1332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25"/>
          <p:cNvSpPr txBox="1"/>
          <p:nvPr/>
        </p:nvSpPr>
        <p:spPr>
          <a:xfrm>
            <a:off x="3089725" y="4171950"/>
            <a:ext cx="13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.</a:t>
            </a:r>
            <a:endParaRPr sz="1800"/>
          </a:p>
        </p:txBody>
      </p:sp>
      <p:sp>
        <p:nvSpPr>
          <p:cNvPr id="1191" name="Google Shape;1191;p25"/>
          <p:cNvSpPr txBox="1"/>
          <p:nvPr/>
        </p:nvSpPr>
        <p:spPr>
          <a:xfrm>
            <a:off x="1712175" y="4268550"/>
            <a:ext cx="4869600" cy="34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9. Budget pie chart </a:t>
            </a:r>
            <a:endParaRPr b="1"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26"/>
          <p:cNvSpPr txBox="1"/>
          <p:nvPr>
            <p:ph type="title"/>
          </p:nvPr>
        </p:nvSpPr>
        <p:spPr>
          <a:xfrm>
            <a:off x="1808900" y="745802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b="0" i="0" lang="en-US" sz="3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rPr>
              <a:t>Project Conclusion</a:t>
            </a:r>
            <a:endParaRPr b="0" i="0" sz="3200" u="none" cap="none" strike="noStrik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197" name="Google Shape;1197;p26"/>
          <p:cNvSpPr txBox="1"/>
          <p:nvPr>
            <p:ph idx="1" type="body"/>
          </p:nvPr>
        </p:nvSpPr>
        <p:spPr>
          <a:xfrm>
            <a:off x="1082400" y="1345100"/>
            <a:ext cx="6979200" cy="3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Assistive robotic arm, increase productivity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Great opportunity to learn about robotics, Linux &amp; ROS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Test plan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Modular plan will help us accomplish our goals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Current progress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Used 59.2% of budget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Almost fully built robot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27"/>
          <p:cNvSpPr txBox="1"/>
          <p:nvPr>
            <p:ph type="title"/>
          </p:nvPr>
        </p:nvSpPr>
        <p:spPr>
          <a:xfrm>
            <a:off x="1961300" y="515825"/>
            <a:ext cx="68985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 sz="3200"/>
              <a:t>Thank you for your attention</a:t>
            </a:r>
            <a:endParaRPr b="0" i="0" sz="3200" u="none" cap="none" strike="noStrik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203" name="Google Shape;1203;p27"/>
          <p:cNvSpPr txBox="1"/>
          <p:nvPr>
            <p:ph idx="1" type="body"/>
          </p:nvPr>
        </p:nvSpPr>
        <p:spPr>
          <a:xfrm>
            <a:off x="1287525" y="3286175"/>
            <a:ext cx="5479200" cy="24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800">
                <a:latin typeface="Tahoma"/>
                <a:ea typeface="Tahoma"/>
                <a:cs typeface="Tahoma"/>
                <a:sym typeface="Tahoma"/>
              </a:rPr>
              <a:t>QUESTIONS?</a:t>
            </a:r>
            <a:endParaRPr sz="480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204" name="Google Shape;12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2225" y="1161125"/>
            <a:ext cx="3926700" cy="2945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12"/>
          <p:cNvSpPr txBox="1"/>
          <p:nvPr>
            <p:ph type="title"/>
          </p:nvPr>
        </p:nvSpPr>
        <p:spPr>
          <a:xfrm>
            <a:off x="1801451" y="750295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b="0" i="0" lang="en-US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rPr>
              <a:t>Overall Project</a:t>
            </a:r>
            <a:endParaRPr b="0" i="0" sz="4000" u="none" cap="none" strike="noStrik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095" name="Google Shape;1095;p12"/>
          <p:cNvSpPr txBox="1"/>
          <p:nvPr>
            <p:ph idx="1" type="body"/>
          </p:nvPr>
        </p:nvSpPr>
        <p:spPr>
          <a:xfrm>
            <a:off x="1303597" y="1508818"/>
            <a:ext cx="5802600" cy="27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500"/>
              <a:buFont typeface="Tahoma"/>
              <a:buChar char="◇"/>
            </a:pPr>
            <a:r>
              <a:rPr lang="en-US" sz="1500">
                <a:latin typeface="Tahoma"/>
                <a:ea typeface="Tahoma"/>
                <a:cs typeface="Tahoma"/>
                <a:sym typeface="Tahoma"/>
              </a:rPr>
              <a:t>What is </a:t>
            </a:r>
            <a:r>
              <a:rPr i="0" lang="en-US" sz="15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Knuckles?</a:t>
            </a:r>
            <a:endParaRPr sz="1500">
              <a:latin typeface="Tahoma"/>
              <a:ea typeface="Tahoma"/>
              <a:cs typeface="Tahoma"/>
              <a:sym typeface="Tahoma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Tahoma"/>
              <a:buChar char="￭"/>
            </a:pPr>
            <a:r>
              <a:rPr i="0" lang="en-US" sz="15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Assistive robotic arm that will hand the use</a:t>
            </a:r>
            <a:r>
              <a:rPr i="0" lang="en-US" sz="15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r </a:t>
            </a:r>
            <a:r>
              <a:rPr i="0" lang="en-US" sz="15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requested objects and tools</a:t>
            </a:r>
            <a:endParaRPr i="0" sz="1500" u="none" cap="none" strike="noStrike">
              <a:solidFill>
                <a:srgbClr val="C6DAEC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Tahoma"/>
              <a:ea typeface="Tahoma"/>
              <a:cs typeface="Tahoma"/>
              <a:sym typeface="Tahoma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500"/>
              <a:buFont typeface="Tahoma"/>
              <a:buChar char="◇"/>
            </a:pPr>
            <a:r>
              <a:rPr lang="en-US" sz="1500">
                <a:latin typeface="Tahoma"/>
                <a:ea typeface="Tahoma"/>
                <a:cs typeface="Tahoma"/>
                <a:sym typeface="Tahoma"/>
              </a:rPr>
              <a:t>Purpose</a:t>
            </a:r>
            <a:endParaRPr sz="1500">
              <a:latin typeface="Tahoma"/>
              <a:ea typeface="Tahoma"/>
              <a:cs typeface="Tahoma"/>
              <a:sym typeface="Tahoma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500"/>
              <a:buFont typeface="Tahoma"/>
              <a:buChar char="￭"/>
            </a:pPr>
            <a:r>
              <a:rPr lang="en-US" sz="1500">
                <a:latin typeface="Tahoma"/>
                <a:ea typeface="Tahoma"/>
                <a:cs typeface="Tahoma"/>
                <a:sym typeface="Tahoma"/>
              </a:rPr>
              <a:t>I</a:t>
            </a:r>
            <a:r>
              <a:rPr i="0" lang="en-US" sz="15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ncrease the user’s productivity</a:t>
            </a:r>
            <a:endParaRPr sz="1500">
              <a:latin typeface="Tahoma"/>
              <a:ea typeface="Tahoma"/>
              <a:cs typeface="Tahoma"/>
              <a:sym typeface="Tahoma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500"/>
              <a:buFont typeface="Tahoma"/>
              <a:buChar char="￭"/>
            </a:pPr>
            <a:r>
              <a:rPr lang="en-US" sz="1500">
                <a:latin typeface="Tahoma"/>
                <a:ea typeface="Tahoma"/>
                <a:cs typeface="Tahoma"/>
                <a:sym typeface="Tahoma"/>
              </a:rPr>
              <a:t>D</a:t>
            </a:r>
            <a:r>
              <a:rPr i="0" lang="en-US" sz="15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ecrease the risk of dexterity incidents</a:t>
            </a:r>
            <a:br>
              <a:rPr i="0" lang="en-US" sz="15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</a:br>
            <a:endParaRPr sz="1200">
              <a:latin typeface="Tahoma"/>
              <a:ea typeface="Tahoma"/>
              <a:cs typeface="Tahoma"/>
              <a:sym typeface="Tahoma"/>
            </a:endParaRPr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500"/>
              <a:buFont typeface="Tahoma"/>
              <a:buChar char="◇"/>
            </a:pPr>
            <a:r>
              <a:rPr lang="en-US" sz="1500">
                <a:latin typeface="Tahoma"/>
                <a:ea typeface="Tahoma"/>
                <a:cs typeface="Tahoma"/>
                <a:sym typeface="Tahoma"/>
              </a:rPr>
              <a:t>Examples of users</a:t>
            </a:r>
            <a:endParaRPr sz="1500">
              <a:latin typeface="Tahoma"/>
              <a:ea typeface="Tahoma"/>
              <a:cs typeface="Tahoma"/>
              <a:sym typeface="Tahom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Tahoma"/>
              <a:buChar char="￭"/>
            </a:pPr>
            <a:r>
              <a:rPr lang="en-US" sz="1500">
                <a:latin typeface="Tahoma"/>
                <a:ea typeface="Tahoma"/>
                <a:cs typeface="Tahoma"/>
                <a:sym typeface="Tahoma"/>
              </a:rPr>
              <a:t>Lab researchers</a:t>
            </a:r>
            <a:endParaRPr sz="1500">
              <a:latin typeface="Tahoma"/>
              <a:ea typeface="Tahoma"/>
              <a:cs typeface="Tahoma"/>
              <a:sym typeface="Tahom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Tahoma"/>
              <a:buChar char="￭"/>
            </a:pPr>
            <a:r>
              <a:rPr lang="en-US" sz="1500">
                <a:latin typeface="Tahoma"/>
                <a:ea typeface="Tahoma"/>
                <a:cs typeface="Tahoma"/>
                <a:sym typeface="Tahoma"/>
              </a:rPr>
              <a:t>Elderly </a:t>
            </a:r>
            <a:endParaRPr sz="1500">
              <a:latin typeface="Tahoma"/>
              <a:ea typeface="Tahoma"/>
              <a:cs typeface="Tahoma"/>
              <a:sym typeface="Tahom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Tahoma"/>
              <a:buChar char="￭"/>
            </a:pPr>
            <a:r>
              <a:rPr lang="en-US" sz="1500">
                <a:latin typeface="Tahoma"/>
                <a:ea typeface="Tahoma"/>
                <a:cs typeface="Tahoma"/>
                <a:sym typeface="Tahoma"/>
              </a:rPr>
              <a:t>People with disabilities </a:t>
            </a:r>
            <a:endParaRPr sz="15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13"/>
          <p:cNvSpPr txBox="1"/>
          <p:nvPr>
            <p:ph type="title"/>
          </p:nvPr>
        </p:nvSpPr>
        <p:spPr>
          <a:xfrm>
            <a:off x="1985936" y="592600"/>
            <a:ext cx="73110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b="0" i="0" lang="en-US" sz="32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rPr>
              <a:t>User Analysis</a:t>
            </a:r>
            <a:endParaRPr b="0" i="0" sz="3200" u="none" cap="none" strike="noStrik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101" name="Google Shape;1101;p13"/>
          <p:cNvSpPr txBox="1"/>
          <p:nvPr>
            <p:ph idx="1" type="body"/>
          </p:nvPr>
        </p:nvSpPr>
        <p:spPr>
          <a:xfrm>
            <a:off x="1123703" y="704497"/>
            <a:ext cx="7311000" cy="28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User training requirement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￭"/>
            </a:pPr>
            <a:r>
              <a:rPr i="0" lang="en-US" sz="16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Not </a:t>
            </a:r>
            <a:r>
              <a:rPr i="0" lang="en-US" sz="16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much training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; only </a:t>
            </a:r>
            <a:r>
              <a:rPr i="0" lang="en-US" sz="16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voice commands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◇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User support requirements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P</a:t>
            </a:r>
            <a:r>
              <a:rPr i="0" lang="en-US" sz="16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ower plug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C</a:t>
            </a:r>
            <a:r>
              <a:rPr i="0" lang="en-US" sz="16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omputer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Tahoma"/>
              <a:buChar char="￭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P</a:t>
            </a:r>
            <a:r>
              <a:rPr i="0" lang="en-US" sz="1600" u="none" cap="none" strike="noStrik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rPr>
              <a:t>rogram to activate key words for voice commands 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(GUI)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14"/>
          <p:cNvSpPr txBox="1"/>
          <p:nvPr>
            <p:ph type="title"/>
          </p:nvPr>
        </p:nvSpPr>
        <p:spPr>
          <a:xfrm>
            <a:off x="1827199" y="745000"/>
            <a:ext cx="54117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/>
              <a:t>Overview Diagram</a:t>
            </a:r>
            <a:endParaRPr b="0" i="0" sz="4000" u="none" cap="none" strike="noStrik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grpSp>
        <p:nvGrpSpPr>
          <p:cNvPr id="1107" name="Google Shape;1107;p14"/>
          <p:cNvGrpSpPr/>
          <p:nvPr/>
        </p:nvGrpSpPr>
        <p:grpSpPr>
          <a:xfrm>
            <a:off x="47600" y="1320150"/>
            <a:ext cx="8970900" cy="3509700"/>
            <a:chOff x="94000" y="1499425"/>
            <a:chExt cx="8970900" cy="3509700"/>
          </a:xfrm>
        </p:grpSpPr>
        <p:pic>
          <p:nvPicPr>
            <p:cNvPr id="1108" name="Google Shape;1108;p14"/>
            <p:cNvPicPr preferRelativeResize="0"/>
            <p:nvPr/>
          </p:nvPicPr>
          <p:blipFill rotWithShape="1">
            <a:blip r:embed="rId3">
              <a:alphaModFix/>
            </a:blip>
            <a:srcRect b="5477" l="0" r="1989" t="1680"/>
            <a:stretch/>
          </p:blipFill>
          <p:spPr>
            <a:xfrm>
              <a:off x="94000" y="1499425"/>
              <a:ext cx="8970900" cy="35097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  <p:pic>
          <p:nvPicPr>
            <p:cNvPr id="1109" name="Google Shape;1109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398163" y="4190525"/>
              <a:ext cx="362576" cy="2768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10" name="Google Shape;1110;p14"/>
          <p:cNvPicPr preferRelativeResize="0"/>
          <p:nvPr/>
        </p:nvPicPr>
        <p:blipFill rotWithShape="1">
          <a:blip r:embed="rId5">
            <a:alphaModFix/>
          </a:blip>
          <a:srcRect b="37335" l="41046" r="44166" t="41516"/>
          <a:stretch/>
        </p:blipFill>
        <p:spPr>
          <a:xfrm>
            <a:off x="7624723" y="1892219"/>
            <a:ext cx="680892" cy="655733"/>
          </a:xfrm>
          <a:prstGeom prst="rect">
            <a:avLst/>
          </a:prstGeom>
          <a:noFill/>
          <a:ln>
            <a:noFill/>
          </a:ln>
        </p:spPr>
      </p:pic>
      <p:sp>
        <p:nvSpPr>
          <p:cNvPr id="1111" name="Google Shape;1111;p14"/>
          <p:cNvSpPr txBox="1"/>
          <p:nvPr>
            <p:ph idx="1" type="body"/>
          </p:nvPr>
        </p:nvSpPr>
        <p:spPr>
          <a:xfrm>
            <a:off x="7507075" y="1432300"/>
            <a:ext cx="958200" cy="3837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AprilTag</a:t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429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u="none" cap="none" strike="noStrike">
              <a:solidFill>
                <a:srgbClr val="C6DAE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2" name="Google Shape;1112;p14"/>
          <p:cNvSpPr txBox="1"/>
          <p:nvPr/>
        </p:nvSpPr>
        <p:spPr>
          <a:xfrm>
            <a:off x="1688300" y="3514750"/>
            <a:ext cx="4869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Figure 1. Overview of Knuckles </a:t>
            </a:r>
            <a:r>
              <a:rPr b="1" lang="en-US" sz="12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functionalities</a:t>
            </a:r>
            <a:r>
              <a:rPr b="1" lang="en-US" sz="12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12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15"/>
          <p:cNvSpPr txBox="1"/>
          <p:nvPr>
            <p:ph type="title"/>
          </p:nvPr>
        </p:nvSpPr>
        <p:spPr>
          <a:xfrm rot="578">
            <a:off x="2311163" y="160425"/>
            <a:ext cx="35706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b="0" i="0" lang="en-US" sz="4000" u="none" cap="none" strike="noStrik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rPr>
              <a:t>Deliverables</a:t>
            </a:r>
            <a:endParaRPr b="0" i="0" sz="4000" u="none" cap="none" strike="noStrik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graphicFrame>
        <p:nvGraphicFramePr>
          <p:cNvPr id="1118" name="Google Shape;1118;p15"/>
          <p:cNvGraphicFramePr/>
          <p:nvPr/>
        </p:nvGraphicFramePr>
        <p:xfrm>
          <a:off x="1042613" y="14918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{286942BB-BEE8-446C-9474-E1B8DBC3A721}</a:tableStyleId>
              </a:tblPr>
              <a:tblGrid>
                <a:gridCol w="2640725"/>
                <a:gridCol w="2267125"/>
                <a:gridCol w="2058200"/>
              </a:tblGrid>
              <a:tr h="385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Tahoma"/>
                          <a:ea typeface="Tahoma"/>
                          <a:cs typeface="Tahoma"/>
                          <a:sym typeface="Tahoma"/>
                        </a:rPr>
                        <a:t>FALL 2018</a:t>
                      </a:r>
                      <a:endParaRPr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Tahoma"/>
                          <a:ea typeface="Tahoma"/>
                          <a:cs typeface="Tahoma"/>
                          <a:sym typeface="Tahoma"/>
                        </a:rPr>
                        <a:t>WINTER BREAK</a:t>
                      </a:r>
                      <a:endParaRPr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Tahoma"/>
                          <a:ea typeface="Tahoma"/>
                          <a:cs typeface="Tahoma"/>
                          <a:sym typeface="Tahoma"/>
                        </a:rPr>
                        <a:t>SPRING 2019</a:t>
                      </a:r>
                      <a:endParaRPr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79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Assembling:</a:t>
                      </a:r>
                      <a:endParaRPr b="1" sz="1000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Physical arm and gripper prototype building (95%)</a:t>
                      </a:r>
                      <a:endParaRPr sz="1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7A6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Assembling:</a:t>
                      </a:r>
                      <a:endParaRPr b="1" sz="1000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Tune gripper and arm motors motion (80%)</a:t>
                      </a:r>
                      <a:endParaRPr sz="1000"/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sng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User Interface:</a:t>
                      </a:r>
                      <a:endParaRPr b="1" sz="1000" u="sng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Develop a Graphic User Interface (qtdesigner) (0%)</a:t>
                      </a:r>
                      <a:endParaRPr sz="1000"/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7A6DC"/>
                    </a:solidFill>
                  </a:tcPr>
                </a:tc>
              </a:tr>
              <a:tr h="813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Hardware Purchased:</a:t>
                      </a:r>
                      <a:endParaRPr b="1" sz="1000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(Intel RealSense camera, Intel mic, tactile pads) (90%)</a:t>
                      </a:r>
                      <a:endParaRPr b="1" sz="1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7A6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sng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Hardware Implementation</a:t>
                      </a:r>
                      <a:r>
                        <a:rPr b="1" lang="en-US" sz="1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 Mount and install on Arm</a:t>
                      </a:r>
                      <a:endParaRPr b="1" sz="1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(Intel RealSense camera, Intel mic, tactile pads) (0%)</a:t>
                      </a:r>
                      <a:endParaRPr sz="1000"/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 u="sng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Automation Control</a:t>
                      </a:r>
                      <a:r>
                        <a:rPr b="1" lang="en-US" sz="1000" u="sng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:</a:t>
                      </a:r>
                      <a:endParaRPr b="1" sz="1000" u="sng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Arm moves using data from ROS  (0%)</a:t>
                      </a:r>
                      <a:endParaRPr b="1" sz="1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7A6DC"/>
                    </a:solidFill>
                  </a:tcPr>
                </a:tc>
              </a:tr>
              <a:tr h="694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Object Detection:</a:t>
                      </a:r>
                      <a:endParaRPr b="1" sz="1000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Recognize the AprilTag and associate it to an object (100%)</a:t>
                      </a:r>
                      <a:endParaRPr b="1" sz="1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7A6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sng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Object Detection:</a:t>
                      </a:r>
                      <a:endParaRPr b="1" sz="1000" u="sng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Arm follows the AprilTag (0%)</a:t>
                      </a:r>
                      <a:endParaRPr sz="1000"/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sng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Voice Recognition:</a:t>
                      </a:r>
                      <a:endParaRPr b="1" sz="1000" u="sng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Convert voice to speech speech to object detection (0%)</a:t>
                      </a:r>
                      <a:endParaRPr b="1" sz="1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7A6DC"/>
                    </a:solidFill>
                  </a:tcPr>
                </a:tc>
              </a:tr>
              <a:tr h="656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Simulation:</a:t>
                      </a:r>
                      <a:endParaRPr b="1" sz="1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Arm functions on RViz (100%)</a:t>
                      </a:r>
                      <a:endParaRPr b="1" sz="1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7A6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Communication System:</a:t>
                      </a:r>
                      <a:endParaRPr b="1" sz="1000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Receive</a:t>
                      </a:r>
                      <a:r>
                        <a:rPr b="1" lang="en-US" sz="1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 Feedback Signals from all hardware on ROS (0%)</a:t>
                      </a:r>
                      <a:endParaRPr b="1" sz="1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Complete a fully functional robot!!</a:t>
                      </a:r>
                      <a:endParaRPr b="1" sz="1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7A6DC"/>
                    </a:solidFill>
                  </a:tcPr>
                </a:tc>
              </a:tr>
            </a:tbl>
          </a:graphicData>
        </a:graphic>
      </p:graphicFrame>
      <p:sp>
        <p:nvSpPr>
          <p:cNvPr id="1119" name="Google Shape;1119;p15"/>
          <p:cNvSpPr txBox="1"/>
          <p:nvPr/>
        </p:nvSpPr>
        <p:spPr>
          <a:xfrm>
            <a:off x="2311175" y="-142850"/>
            <a:ext cx="4869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Table 1. Deliverables per semester</a:t>
            </a:r>
            <a:r>
              <a:rPr b="1" lang="en-US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16"/>
          <p:cNvSpPr txBox="1"/>
          <p:nvPr>
            <p:ph type="title"/>
          </p:nvPr>
        </p:nvSpPr>
        <p:spPr>
          <a:xfrm>
            <a:off x="2242500" y="282075"/>
            <a:ext cx="64020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 Considerations</a:t>
            </a:r>
            <a:endParaRPr/>
          </a:p>
        </p:txBody>
      </p:sp>
      <p:sp>
        <p:nvSpPr>
          <p:cNvPr id="1125" name="Google Shape;1125;p16"/>
          <p:cNvSpPr/>
          <p:nvPr/>
        </p:nvSpPr>
        <p:spPr>
          <a:xfrm>
            <a:off x="1505400" y="1003575"/>
            <a:ext cx="6524700" cy="3750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6" name="Google Shape;112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4550" y="1003575"/>
            <a:ext cx="5897126" cy="38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7" name="Google Shape;1127;p16"/>
          <p:cNvSpPr txBox="1"/>
          <p:nvPr/>
        </p:nvSpPr>
        <p:spPr>
          <a:xfrm>
            <a:off x="2195500" y="3474275"/>
            <a:ext cx="4869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Figure 2. Modular  Diagram of Knuckles system </a:t>
            </a:r>
            <a:endParaRPr b="1" sz="12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2" name="Google Shape;1132;p17"/>
          <p:cNvPicPr preferRelativeResize="0"/>
          <p:nvPr/>
        </p:nvPicPr>
        <p:blipFill rotWithShape="1">
          <a:blip r:embed="rId3">
            <a:alphaModFix/>
          </a:blip>
          <a:srcRect b="1257" l="0" r="0" t="2782"/>
          <a:stretch/>
        </p:blipFill>
        <p:spPr>
          <a:xfrm>
            <a:off x="6177750" y="44125"/>
            <a:ext cx="2839098" cy="4842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3" name="Google Shape;1133;p17"/>
          <p:cNvPicPr preferRelativeResize="0"/>
          <p:nvPr/>
        </p:nvPicPr>
        <p:blipFill rotWithShape="1">
          <a:blip r:embed="rId4">
            <a:alphaModFix/>
          </a:blip>
          <a:srcRect b="0" l="0" r="25661" t="0"/>
          <a:stretch/>
        </p:blipFill>
        <p:spPr>
          <a:xfrm>
            <a:off x="228600" y="1954925"/>
            <a:ext cx="2998800" cy="226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4" name="Google Shape;1134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92725" y="695325"/>
            <a:ext cx="2110949" cy="3752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35" name="Google Shape;1135;p17"/>
          <p:cNvSpPr txBox="1"/>
          <p:nvPr/>
        </p:nvSpPr>
        <p:spPr>
          <a:xfrm>
            <a:off x="186775" y="4136475"/>
            <a:ext cx="31407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Figure 3. Arduino</a:t>
            </a:r>
            <a:r>
              <a:rPr lang="en-US">
                <a:solidFill>
                  <a:schemeClr val="lt1"/>
                </a:solidFill>
              </a:rPr>
              <a:t> Mega 2560 + RAMPS V1.6 Pins connect to serial port inputs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36" name="Google Shape;1136;p17"/>
          <p:cNvSpPr txBox="1"/>
          <p:nvPr/>
        </p:nvSpPr>
        <p:spPr>
          <a:xfrm>
            <a:off x="3227200" y="4420600"/>
            <a:ext cx="39981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Figure 4. Tb6560 Stepper Drivers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37" name="Google Shape;1137;p17"/>
          <p:cNvSpPr txBox="1"/>
          <p:nvPr/>
        </p:nvSpPr>
        <p:spPr>
          <a:xfrm>
            <a:off x="6122800" y="4801600"/>
            <a:ext cx="39981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Figure 5. Knuckles, the robotic arm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2" name="Google Shape;1142;p18"/>
          <p:cNvPicPr preferRelativeResize="0"/>
          <p:nvPr/>
        </p:nvPicPr>
        <p:blipFill rotWithShape="1">
          <a:blip r:embed="rId3">
            <a:alphaModFix/>
          </a:blip>
          <a:srcRect b="33620" l="0" r="0" t="7406"/>
          <a:stretch/>
        </p:blipFill>
        <p:spPr>
          <a:xfrm>
            <a:off x="1285574" y="57625"/>
            <a:ext cx="6693600" cy="4845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143" name="Google Shape;1143;p18"/>
          <p:cNvSpPr txBox="1"/>
          <p:nvPr/>
        </p:nvSpPr>
        <p:spPr>
          <a:xfrm>
            <a:off x="3227200" y="4801600"/>
            <a:ext cx="39981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Figure 6. Stepper motors connections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19"/>
          <p:cNvSpPr txBox="1"/>
          <p:nvPr/>
        </p:nvSpPr>
        <p:spPr>
          <a:xfrm>
            <a:off x="2236600" y="4725400"/>
            <a:ext cx="59520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Figure 7. Knuckles model &amp; </a:t>
            </a:r>
            <a:r>
              <a:rPr lang="en-US">
                <a:solidFill>
                  <a:schemeClr val="lt1"/>
                </a:solidFill>
              </a:rPr>
              <a:t>AprilTag visualization</a:t>
            </a:r>
            <a:r>
              <a:rPr lang="en-US">
                <a:solidFill>
                  <a:schemeClr val="lt1"/>
                </a:solidFill>
              </a:rPr>
              <a:t> on Rviz, ROS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149" name="Google Shape;114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1350" y="139025"/>
            <a:ext cx="6495405" cy="442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